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media1.mp4" ContentType="video/mp4"/>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ldMasterIdLst>
    <p:sldMasterId id="2147483730"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showNarration="1">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2579"/>
    <p:restoredTop sz="90000"/>
  </p:normalViewPr>
  <p:slideViewPr>
    <p:cSldViewPr snapToGrid="0" snapToObjects="1">
      <p:cViewPr varScale="1">
        <p:scale>
          <a:sx n="100" d="100"/>
          <a:sy n="100" d="100"/>
        </p:scale>
        <p:origin x="0" y="0"/>
      </p:cViewPr>
      <p:guideLst>
        <p:guide orient="horz" pos="2156"/>
        <p:guide pos="3839"/>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presProps" Target="presProps.xml"  /><Relationship Id="rId18" Type="http://schemas.openxmlformats.org/officeDocument/2006/relationships/viewProps" Target="viewProps.xml"  /><Relationship Id="rId19" Type="http://schemas.openxmlformats.org/officeDocument/2006/relationships/theme" Target="theme/theme1.xml"  /><Relationship Id="rId2" Type="http://schemas.openxmlformats.org/officeDocument/2006/relationships/notesMaster" Target="notesMasters/notesMaster1.xml"  /><Relationship Id="rId20" Type="http://schemas.openxmlformats.org/officeDocument/2006/relationships/tableStyles" Target="tableStyles.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idx="0"/>
          </p:nvPr>
        </p:nvSpPr>
        <p:spPr>
          <a:xfrm>
            <a:off x="0" y="0"/>
            <a:ext cx="2971800" cy="457200"/>
          </a:xfrm>
          <a:prstGeom prst="rect">
            <a:avLst/>
          </a:prstGeom>
        </p:spPr>
        <p:txBody>
          <a:bodyPr vert="horz" lIns="91440" tIns="45720" rIns="91440" bIns="45720"/>
          <a:lstStyle>
            <a:lvl1pPr algn="l">
              <a:defRPr sz="1200"/>
            </a:lvl1pPr>
          </a:lstStyle>
          <a:p>
            <a:pPr lvl="0">
              <a:defRPr/>
            </a:pPr>
            <a:r>
              <a:rPr lang="ko-KR" altLang="en-US"/>
              <a:t/>
            </a:r>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a:lstStyle>
            <a:lvl1pPr algn="r">
              <a:defRPr sz="1200"/>
            </a:lvl1pPr>
          </a:lstStyle>
          <a:p>
            <a:pPr lvl="0">
              <a:defRPr/>
            </a:pPr>
            <a:fld id="{E2B2BC9D-A816-4D0A-858B-1D023B3A8ACA}" type="datetime1">
              <a:rPr lang="ko-KR" altLang="en-US"/>
              <a:pPr lvl="0">
                <a:defRPr/>
              </a:pPr>
              <a:t>2024-05-18</a:t>
            </a:fld>
            <a:endParaRPr lang="ko-KR" altLang="en-US"/>
          </a:p>
        </p:txBody>
      </p:sp>
      <p:sp>
        <p:nvSpPr>
          <p:cNvPr id="4" name="슬라이드 이미지 개체 틀 3"/>
          <p:cNvSpPr>
            <a:spLocks noGrp="1" noRot="1" noChangeAspect="1" noTextEdi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anchor="ctr"/>
          <a:lstStyle/>
          <a:p>
            <a:pPr lvl="0">
              <a:defRPr/>
            </a:pPr>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a:noAutofit/>
          </a:bodyPr>
          <a:lstStyle/>
          <a:p>
            <a:pPr lvl="0">
              <a:defRPr/>
            </a:pPr>
            <a:r>
              <a:rPr lang="ko-KR" altLang="en-US"/>
              <a:t>마스터 텍스트 스타일을 편집합니다</a:t>
            </a:r>
            <a:endParaRPr lang="ko-KR" altLang="en-US"/>
          </a:p>
          <a:p>
            <a:pPr lvl="1">
              <a:defRPr/>
            </a:pPr>
            <a:r>
              <a:rPr lang="ko-KR" altLang="en-US"/>
              <a:t>둘째 수준</a:t>
            </a:r>
            <a:endParaRPr lang="ko-KR" altLang="en-US"/>
          </a:p>
          <a:p>
            <a:pPr lvl="2">
              <a:defRPr/>
            </a:pPr>
            <a:r>
              <a:rPr lang="ko-KR" altLang="en-US"/>
              <a:t>셋째 수준</a:t>
            </a:r>
            <a:endParaRPr lang="ko-KR" altLang="en-US"/>
          </a:p>
          <a:p>
            <a:pPr lvl="3">
              <a:defRPr/>
            </a:pPr>
            <a:r>
              <a:rPr lang="ko-KR" altLang="en-US"/>
              <a:t>넷째 수준</a:t>
            </a:r>
            <a:endParaRPr lang="ko-KR" altLang="en-US"/>
          </a:p>
          <a:p>
            <a:pPr lvl="4">
              <a:defRPr/>
            </a:pPr>
            <a:r>
              <a:rPr lang="ko-KR" altLang="en-US"/>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anchor="b"/>
          <a:lstStyle>
            <a:lvl1pPr algn="l">
              <a:defRPr sz="1200"/>
            </a:lvl1pPr>
          </a:lstStyle>
          <a:p>
            <a:pPr lvl="0">
              <a:defRPr/>
            </a:pPr>
            <a:r>
              <a:rPr lang="ko-KR" altLang="en-US"/>
              <a:t/>
            </a:r>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anchor="b"/>
          <a:lstStyle>
            <a:lvl1pPr algn="r">
              <a:defRPr sz="1200"/>
            </a:lvl1pPr>
          </a:lstStyle>
          <a:p>
            <a:pPr lvl="0">
              <a:defRPr/>
            </a:pPr>
            <a:fld id="{09F4262C-968C-4EE9-8164-CE16364706B3}" type="slidenum">
              <a:rPr lang="ko-KR" altLang="en-US"/>
              <a:pPr lvl="0">
                <a:defRPr/>
              </a:pPr>
              <a:t>‹#›</a:t>
            </a:fld>
            <a:endParaRPr lang="ko-KR"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j-lt"/>
        <a:ea typeface="+mj-ea"/>
        <a:cs typeface="+mj-cs"/>
      </a:defRPr>
    </a:lvl1pPr>
    <a:lvl2pPr marL="457200" algn="l" defTabSz="914400" rtl="0" eaLnBrk="1" latinLnBrk="1" hangingPunct="1">
      <a:defRPr sz="1200" kern="1200">
        <a:solidFill>
          <a:schemeClr val="tx1"/>
        </a:solidFill>
        <a:latin typeface="+mj-lt"/>
        <a:ea typeface="+mj-ea"/>
        <a:cs typeface="+mj-cs"/>
      </a:defRPr>
    </a:lvl2pPr>
    <a:lvl3pPr marL="914400" algn="l" defTabSz="914400" rtl="0" eaLnBrk="1" latinLnBrk="1" hangingPunct="1">
      <a:defRPr sz="1200" kern="1200">
        <a:solidFill>
          <a:schemeClr val="tx1"/>
        </a:solidFill>
        <a:latin typeface="+mj-lt"/>
        <a:ea typeface="+mj-ea"/>
        <a:cs typeface="+mj-cs"/>
      </a:defRPr>
    </a:lvl3pPr>
    <a:lvl4pPr marL="1371600" algn="l" defTabSz="914400" rtl="0" eaLnBrk="1" latinLnBrk="1" hangingPunct="1">
      <a:defRPr sz="1200" kern="1200">
        <a:solidFill>
          <a:schemeClr val="tx1"/>
        </a:solidFill>
        <a:latin typeface="+mj-lt"/>
        <a:ea typeface="+mj-ea"/>
        <a:cs typeface="+mj-cs"/>
      </a:defRPr>
    </a:lvl4pPr>
    <a:lvl5pPr marL="1828800" algn="l" defTabSz="914400" rtl="0" eaLnBrk="1" latinLnBrk="1" hangingPunct="1">
      <a:defRPr sz="1200" kern="1200">
        <a:solidFill>
          <a:schemeClr val="tx1"/>
        </a:solidFill>
        <a:latin typeface="+mj-lt"/>
        <a:ea typeface="+mj-ea"/>
        <a:cs typeface="+mj-cs"/>
      </a:defRPr>
    </a:lvl5pPr>
    <a:lvl6pPr marL="2286000" algn="l" defTabSz="914400" rtl="0" eaLnBrk="1" latinLnBrk="1" hangingPunct="1">
      <a:defRPr sz="1200" kern="1200">
        <a:solidFill>
          <a:schemeClr val="tx1"/>
        </a:solidFill>
        <a:latin typeface="+mj-lt"/>
        <a:ea typeface="+mj-ea"/>
        <a:cs typeface="+mj-cs"/>
      </a:defRPr>
    </a:lvl6pPr>
    <a:lvl7pPr marL="2743200" algn="l" defTabSz="914400" rtl="0" eaLnBrk="1" latinLnBrk="1" hangingPunct="1">
      <a:defRPr sz="1200" kern="1200">
        <a:solidFill>
          <a:schemeClr val="tx1"/>
        </a:solidFill>
        <a:latin typeface="+mj-lt"/>
        <a:ea typeface="+mj-ea"/>
        <a:cs typeface="+mj-cs"/>
      </a:defRPr>
    </a:lvl7pPr>
    <a:lvl8pPr marL="3200400" algn="l" defTabSz="914400" rtl="0" eaLnBrk="1" latinLnBrk="1" hangingPunct="1">
      <a:defRPr sz="1200" kern="1200">
        <a:solidFill>
          <a:schemeClr val="tx1"/>
        </a:solidFill>
        <a:latin typeface="+mj-lt"/>
        <a:ea typeface="+mj-ea"/>
        <a:cs typeface="+mj-cs"/>
      </a:defRPr>
    </a:lvl8pPr>
    <a:lvl9pPr marL="3657600" algn="l" defTabSz="914400" rtl="0" eaLnBrk="1" latinLnBrk="1" hangingPunct="1">
      <a:defRPr sz="1200" kern="1200">
        <a:solidFill>
          <a:schemeClr val="tx1"/>
        </a:solidFill>
        <a:latin typeface="+mj-lt"/>
        <a:ea typeface="+mj-ea"/>
        <a:cs typeface="+mj-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슬라이드 이미지 개체 틀 3"/>
          <p:cNvSpPr>
            <a:spLocks noGrp="1" noRot="1" noChangeAspect="1" noTextEdit="1"/>
          </p:cNvSpPr>
          <p:nvPr>
            <p:ph type="sldImg" idx="2"/>
          </p:nvPr>
        </p:nvSpPr>
        <p:spPr/>
        <p:txBody>
          <a:bodyPr/>
          <a:lstStyle/>
          <a:p>
            <a:pPr>
              <a:defRPr/>
            </a:pPr>
            <a:endParaRPr lang="en-US" altLang="ko-KR"/>
          </a:p>
        </p:txBody>
      </p:sp>
      <p:sp>
        <p:nvSpPr>
          <p:cNvPr id="3" name="슬라이드 노트 개체 틀 4"/>
          <p:cNvSpPr>
            <a:spLocks noGrp="1"/>
          </p:cNvSpPr>
          <p:nvPr>
            <p:ph type="body" sz="quarter" idx="3"/>
          </p:nvPr>
        </p:nvSpPr>
        <p:spPr/>
        <p:txBody>
          <a:bodyPr/>
          <a:lstStyle/>
          <a:p>
            <a:pPr>
              <a:defRPr/>
            </a:pPr>
            <a:r>
              <a:rPr lang="ko-KR" altLang="en-US"/>
              <a:t/>
            </a:r>
            <a:endParaRPr lang="ko-KR" altLang="en-US"/>
          </a:p>
        </p:txBody>
      </p:sp>
      <p:sp>
        <p:nvSpPr>
          <p:cNvPr id="4" name="슬라이드 번호 개체 틀 6"/>
          <p:cNvSpPr>
            <a:spLocks noGrp="1"/>
          </p:cNvSpPr>
          <p:nvPr>
            <p:ph type="sldNum" sz="quarter" idx="5"/>
          </p:nvPr>
        </p:nvSpPr>
        <p:spPr/>
        <p:txBody>
          <a:bodyPr/>
          <a:lstStyle/>
          <a:p>
            <a:pPr lvl="0">
              <a:defRPr/>
            </a:pPr>
            <a:fld id="{09F4262C-968C-4EE9-8164-CE16364706B3}" type="slidenum">
              <a:rPr lang="en-US" altLang="en-US"/>
              <a:pPr lvl="0">
                <a:defRPr/>
              </a:pPr>
              <a:t>14</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제목 슬라이드" type="title" preserve="1">
  <p:cSld name="제목 슬라이드">
    <p:spTree>
      <p:nvGrpSpPr>
        <p:cNvPr id="1" name=""/>
        <p:cNvGrpSpPr/>
        <p:nvPr/>
      </p:nvGrpSpPr>
      <p:grpSpPr>
        <a:xfrm>
          <a:off x="0" y="0"/>
          <a:ext cx="0" cy="0"/>
          <a:chOff x="0" y="0"/>
          <a:chExt cx="0" cy="0"/>
        </a:xfrm>
      </p:grpSpPr>
      <p:sp>
        <p:nvSpPr>
          <p:cNvPr id="8" name=""/>
          <p:cNvSpPr/>
          <p:nvPr/>
        </p:nvSpPr>
        <p:spPr>
          <a:xfrm>
            <a:off x="-12699" y="3631"/>
            <a:ext cx="1247479" cy="4425873"/>
          </a:xfrm>
          <a:custGeom>
            <a:avLst/>
            <a:gdLst/>
            <a:cxnLst>
              <a:cxn ang="0">
                <a:pos x="0" y="0"/>
              </a:cxn>
              <a:cxn ang="0">
                <a:pos x="0" y="708"/>
              </a:cxn>
              <a:cxn ang="0">
                <a:pos x="986" y="7114"/>
              </a:cxn>
              <a:cxn ang="0">
                <a:pos x="1537" y="7266"/>
              </a:cxn>
              <a:cxn ang="0">
                <a:pos x="62" y="0"/>
              </a:cxn>
              <a:cxn ang="0">
                <a:pos x="0" y="0"/>
              </a:cxn>
            </a:cxnLst>
            <a:rect l="0" t="0" r="r" b="b"/>
            <a:pathLst>
              <a:path w="1537" h="7266">
                <a:moveTo>
                  <a:pt x="0" y="0"/>
                </a:moveTo>
                <a:lnTo>
                  <a:pt x="0" y="708"/>
                </a:lnTo>
                <a:lnTo>
                  <a:pt x="986" y="7114"/>
                </a:lnTo>
                <a:lnTo>
                  <a:pt x="1537" y="7266"/>
                </a:lnTo>
                <a:lnTo>
                  <a:pt x="62" y="0"/>
                </a:lnTo>
                <a:lnTo>
                  <a:pt x="0" y="0"/>
                </a:lnTo>
              </a:path>
            </a:pathLst>
          </a:custGeom>
          <a:noFill/>
          <a:ln w="9525">
            <a:noFill/>
            <a:round/>
          </a:ln>
        </p:spPr>
        <p:txBody>
          <a:bodyPr anchor="ctr"/>
          <a:p>
            <a:pPr algn="ctr">
              <a:defRPr lang="ko-KR" altLang="en-US"/>
            </a:pPr>
            <a:endParaRPr lang="en-US" altLang="ko-KR"/>
          </a:p>
        </p:txBody>
      </p:sp>
      <p:sp>
        <p:nvSpPr>
          <p:cNvPr id="9" name=""/>
          <p:cNvSpPr/>
          <p:nvPr/>
        </p:nvSpPr>
        <p:spPr>
          <a:xfrm flipH="1">
            <a:off x="7307082" y="211889"/>
            <a:ext cx="4883131" cy="1609272"/>
          </a:xfrm>
          <a:custGeom>
            <a:avLst/>
            <a:gdLst>
              <a:gd name="connsiteX0" fmla="*/ 0 w 2715"/>
              <a:gd name="connsiteY0" fmla="*/ 0 h 1458"/>
              <a:gd name="connsiteX1" fmla="*/ 0 w 2715"/>
              <a:gd name="connsiteY1" fmla="*/ 1458 h 1458"/>
              <a:gd name="connsiteX2" fmla="*/ 2715 w 2715"/>
              <a:gd name="connsiteY2" fmla="*/ 909 h 1458"/>
              <a:gd name="connsiteX3" fmla="*/ 0 w 2715"/>
              <a:gd name="connsiteY3" fmla="*/ 0 h 1458"/>
            </a:gdLst>
            <a:cxnLst>
              <a:cxn ang="0">
                <a:pos x="connsiteX0" y="connsiteY0"/>
              </a:cxn>
              <a:cxn ang="0">
                <a:pos x="connsiteX1" y="connsiteY1"/>
              </a:cxn>
              <a:cxn ang="0">
                <a:pos x="connsiteX2" y="connsiteY2"/>
              </a:cxn>
              <a:cxn ang="0">
                <a:pos x="connsiteX3" y="connsiteY3"/>
              </a:cxn>
            </a:cxnLst>
            <a:rect l="l" t="t" r="r" b="b"/>
            <a:pathLst>
              <a:path w="2715" h="1458">
                <a:moveTo>
                  <a:pt x="0" y="0"/>
                </a:moveTo>
                <a:lnTo>
                  <a:pt x="0" y="1458"/>
                </a:lnTo>
                <a:lnTo>
                  <a:pt x="2715" y="909"/>
                </a:lnTo>
                <a:lnTo>
                  <a:pt x="0" y="0"/>
                </a:lnTo>
              </a:path>
            </a:pathLst>
          </a:custGeom>
          <a:solidFill>
            <a:schemeClr val="accent1">
              <a:lumMod val="40000"/>
              <a:lumOff val="60000"/>
            </a:schemeClr>
          </a:solidFill>
          <a:ln w="9525">
            <a:noFill/>
            <a:round/>
          </a:ln>
        </p:spPr>
        <p:txBody>
          <a:bodyPr anchor="ctr"/>
          <a:p>
            <a:pPr algn="ctr">
              <a:defRPr lang="ko-KR" altLang="en-US"/>
            </a:pPr>
            <a:endParaRPr lang="en-US" altLang="ko-KR"/>
          </a:p>
        </p:txBody>
      </p:sp>
      <p:sp>
        <p:nvSpPr>
          <p:cNvPr id="10" name=""/>
          <p:cNvSpPr/>
          <p:nvPr/>
        </p:nvSpPr>
        <p:spPr>
          <a:xfrm flipH="1">
            <a:off x="1176" y="0"/>
            <a:ext cx="12196229" cy="1209811"/>
          </a:xfrm>
          <a:custGeom>
            <a:avLst/>
            <a:gdLst>
              <a:gd name="connsiteX0" fmla="*/ 6774 w 6774"/>
              <a:gd name="connsiteY0" fmla="*/ 0 h 1097"/>
              <a:gd name="connsiteX1" fmla="*/ 0 w 6774"/>
              <a:gd name="connsiteY1" fmla="*/ 0 h 1097"/>
              <a:gd name="connsiteX2" fmla="*/ 0 w 6774"/>
              <a:gd name="connsiteY2" fmla="*/ 194 h 1097"/>
              <a:gd name="connsiteX3" fmla="*/ 2700 w 6774"/>
              <a:gd name="connsiteY3" fmla="*/ 1097 h 1097"/>
              <a:gd name="connsiteX4" fmla="*/ 6774 w 6774"/>
              <a:gd name="connsiteY4" fmla="*/ 282 h 1097"/>
              <a:gd name="connsiteX5" fmla="*/ 6774 w 6774"/>
              <a:gd name="connsiteY5" fmla="*/ 0 h 109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4" h="1097">
                <a:moveTo>
                  <a:pt x="6774" y="0"/>
                </a:moveTo>
                <a:lnTo>
                  <a:pt x="0" y="0"/>
                </a:lnTo>
                <a:lnTo>
                  <a:pt x="0" y="194"/>
                </a:lnTo>
                <a:lnTo>
                  <a:pt x="2700" y="1097"/>
                </a:lnTo>
                <a:lnTo>
                  <a:pt x="6774" y="282"/>
                </a:lnTo>
                <a:lnTo>
                  <a:pt x="6774" y="0"/>
                </a:lnTo>
              </a:path>
            </a:pathLst>
          </a:custGeom>
          <a:solidFill>
            <a:schemeClr val="accent1">
              <a:lumMod val="60000"/>
              <a:lumOff val="40000"/>
            </a:schemeClr>
          </a:solidFill>
          <a:ln w="9525">
            <a:noFill/>
            <a:round/>
          </a:ln>
        </p:spPr>
        <p:txBody>
          <a:bodyPr anchor="ctr"/>
          <a:p>
            <a:pPr algn="ctr">
              <a:defRPr lang="ko-KR" altLang="en-US"/>
            </a:pPr>
            <a:endParaRPr lang="en-US" altLang="ko-KR"/>
          </a:p>
        </p:txBody>
      </p:sp>
      <p:sp>
        <p:nvSpPr>
          <p:cNvPr id="11" name=""/>
          <p:cNvSpPr/>
          <p:nvPr/>
        </p:nvSpPr>
        <p:spPr>
          <a:xfrm>
            <a:off x="0" y="313097"/>
            <a:ext cx="7315199" cy="2039450"/>
          </a:xfrm>
          <a:custGeom>
            <a:avLst/>
            <a:gdLst>
              <a:gd name="connsiteX0" fmla="*/ 5486400 w 5486400"/>
              <a:gd name="connsiteY0" fmla="*/ 1085850 h 2571750"/>
              <a:gd name="connsiteX1" fmla="*/ 0 w 5486400"/>
              <a:gd name="connsiteY1" fmla="*/ 0 h 2571750"/>
              <a:gd name="connsiteX2" fmla="*/ 0 w 5486400"/>
              <a:gd name="connsiteY2" fmla="*/ 95250 h 2571750"/>
              <a:gd name="connsiteX3" fmla="*/ 923925 w 5486400"/>
              <a:gd name="connsiteY3" fmla="*/ 2571750 h 2571750"/>
              <a:gd name="connsiteX4" fmla="*/ 5486400 w 5486400"/>
              <a:gd name="connsiteY4" fmla="*/ 1085850 h 2571750"/>
              <a:gd name="connsiteX0" fmla="*/ 5486400 w 5486400"/>
              <a:gd name="connsiteY0" fmla="*/ 1085850 h 2676075"/>
              <a:gd name="connsiteX1" fmla="*/ 0 w 5486400"/>
              <a:gd name="connsiteY1" fmla="*/ 0 h 2676075"/>
              <a:gd name="connsiteX2" fmla="*/ 0 w 5486400"/>
              <a:gd name="connsiteY2" fmla="*/ 95250 h 2676075"/>
              <a:gd name="connsiteX3" fmla="*/ 604863 w 5486400"/>
              <a:gd name="connsiteY3" fmla="*/ 2676075 h 2676075"/>
              <a:gd name="connsiteX4" fmla="*/ 5486400 w 5486400"/>
              <a:gd name="connsiteY4" fmla="*/ 1085850 h 2676075"/>
              <a:gd name="connsiteX0" fmla="*/ 5486400 w 5486400"/>
              <a:gd name="connsiteY0" fmla="*/ 1085850 h 2582198"/>
              <a:gd name="connsiteX1" fmla="*/ 0 w 5486400"/>
              <a:gd name="connsiteY1" fmla="*/ 0 h 2582198"/>
              <a:gd name="connsiteX2" fmla="*/ 0 w 5486400"/>
              <a:gd name="connsiteY2" fmla="*/ 95250 h 2582198"/>
              <a:gd name="connsiteX3" fmla="*/ 892927 w 5486400"/>
              <a:gd name="connsiteY3" fmla="*/ 2582198 h 2582198"/>
              <a:gd name="connsiteX4" fmla="*/ 5486400 w 5486400"/>
              <a:gd name="connsiteY4" fmla="*/ 1085850 h 2582198"/>
              <a:gd name="connsiteX0" fmla="*/ 5486400 w 5486400"/>
              <a:gd name="connsiteY0" fmla="*/ 1085850 h 2582198"/>
              <a:gd name="connsiteX1" fmla="*/ 0 w 5486400"/>
              <a:gd name="connsiteY1" fmla="*/ 0 h 2582198"/>
              <a:gd name="connsiteX2" fmla="*/ 892927 w 5486400"/>
              <a:gd name="connsiteY2" fmla="*/ 2582198 h 2582198"/>
              <a:gd name="connsiteX3" fmla="*/ 5486400 w 5486400"/>
              <a:gd name="connsiteY3" fmla="*/ 1085850 h 2582198"/>
              <a:gd name="connsiteX0" fmla="*/ 5486400 w 5486400"/>
              <a:gd name="connsiteY0" fmla="*/ 1085850 h 2481754"/>
              <a:gd name="connsiteX1" fmla="*/ 0 w 5486400"/>
              <a:gd name="connsiteY1" fmla="*/ 0 h 2481754"/>
              <a:gd name="connsiteX2" fmla="*/ 870728 w 5486400"/>
              <a:gd name="connsiteY2" fmla="*/ 2481754 h 2481754"/>
              <a:gd name="connsiteX3" fmla="*/ 5486400 w 5486400"/>
              <a:gd name="connsiteY3" fmla="*/ 1085850 h 2481754"/>
            </a:gdLst>
            <a:cxnLst>
              <a:cxn ang="0">
                <a:pos x="connsiteX0" y="connsiteY0"/>
              </a:cxn>
              <a:cxn ang="0">
                <a:pos x="connsiteX1" y="connsiteY1"/>
              </a:cxn>
              <a:cxn ang="0">
                <a:pos x="connsiteX2" y="connsiteY2"/>
              </a:cxn>
              <a:cxn ang="0">
                <a:pos x="connsiteX3" y="connsiteY3"/>
              </a:cxn>
            </a:cxnLst>
            <a:rect l="l" t="t" r="r" b="b"/>
            <a:pathLst>
              <a:path w="5486400" h="2481754">
                <a:moveTo>
                  <a:pt x="5486400" y="1085850"/>
                </a:moveTo>
                <a:lnTo>
                  <a:pt x="0" y="0"/>
                </a:lnTo>
                <a:lnTo>
                  <a:pt x="870728" y="2481754"/>
                </a:lnTo>
                <a:lnTo>
                  <a:pt x="5486400" y="1085850"/>
                </a:lnTo>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2" name=""/>
          <p:cNvSpPr/>
          <p:nvPr/>
        </p:nvSpPr>
        <p:spPr>
          <a:xfrm rot="16200000" flipH="1">
            <a:off x="-469153" y="661849"/>
            <a:ext cx="2747768" cy="1432205"/>
          </a:xfrm>
          <a:custGeom>
            <a:avLst/>
            <a:gdLst>
              <a:gd name="connsiteX0" fmla="*/ 0 w 2715"/>
              <a:gd name="connsiteY0" fmla="*/ 0 h 1458"/>
              <a:gd name="connsiteX1" fmla="*/ 0 w 2715"/>
              <a:gd name="connsiteY1" fmla="*/ 1458 h 1458"/>
              <a:gd name="connsiteX2" fmla="*/ 2715 w 2715"/>
              <a:gd name="connsiteY2" fmla="*/ 909 h 1458"/>
              <a:gd name="connsiteX3" fmla="*/ 0 w 2715"/>
              <a:gd name="connsiteY3" fmla="*/ 0 h 1458"/>
            </a:gdLst>
            <a:cxnLst>
              <a:cxn ang="0">
                <a:pos x="connsiteX0" y="connsiteY0"/>
              </a:cxn>
              <a:cxn ang="0">
                <a:pos x="connsiteX1" y="connsiteY1"/>
              </a:cxn>
              <a:cxn ang="0">
                <a:pos x="connsiteX2" y="connsiteY2"/>
              </a:cxn>
              <a:cxn ang="0">
                <a:pos x="connsiteX3" y="connsiteY3"/>
              </a:cxn>
            </a:cxnLst>
            <a:rect l="l" t="t" r="r" b="b"/>
            <a:pathLst>
              <a:path w="2715" h="1458">
                <a:moveTo>
                  <a:pt x="0" y="0"/>
                </a:moveTo>
                <a:lnTo>
                  <a:pt x="0" y="1458"/>
                </a:lnTo>
                <a:lnTo>
                  <a:pt x="2715" y="909"/>
                </a:lnTo>
                <a:lnTo>
                  <a:pt x="0" y="0"/>
                </a:lnTo>
              </a:path>
            </a:pathLst>
          </a:custGeom>
          <a:solidFill>
            <a:schemeClr val="accent1">
              <a:lumMod val="40000"/>
              <a:lumOff val="60000"/>
            </a:schemeClr>
          </a:solidFill>
          <a:ln w="9525">
            <a:noFill/>
            <a:round/>
          </a:ln>
        </p:spPr>
        <p:txBody>
          <a:bodyPr anchor="ctr"/>
          <a:p>
            <a:pPr algn="ctr">
              <a:defRPr lang="ko-KR" altLang="en-US"/>
            </a:pPr>
            <a:endParaRPr lang="en-US" altLang="ko-KR"/>
          </a:p>
        </p:txBody>
      </p:sp>
      <p:sp>
        <p:nvSpPr>
          <p:cNvPr id="13" name=""/>
          <p:cNvSpPr/>
          <p:nvPr/>
        </p:nvSpPr>
        <p:spPr>
          <a:xfrm rot="16200000" flipH="1">
            <a:off x="-2892959" y="2893114"/>
            <a:ext cx="6862892" cy="1076695"/>
          </a:xfrm>
          <a:custGeom>
            <a:avLst/>
            <a:gdLst>
              <a:gd name="connsiteX0" fmla="*/ 6774 w 6774"/>
              <a:gd name="connsiteY0" fmla="*/ 0 h 1097"/>
              <a:gd name="connsiteX1" fmla="*/ 0 w 6774"/>
              <a:gd name="connsiteY1" fmla="*/ 0 h 1097"/>
              <a:gd name="connsiteX2" fmla="*/ 0 w 6774"/>
              <a:gd name="connsiteY2" fmla="*/ 194 h 1097"/>
              <a:gd name="connsiteX3" fmla="*/ 2700 w 6774"/>
              <a:gd name="connsiteY3" fmla="*/ 1097 h 1097"/>
              <a:gd name="connsiteX4" fmla="*/ 6774 w 6774"/>
              <a:gd name="connsiteY4" fmla="*/ 282 h 1097"/>
              <a:gd name="connsiteX5" fmla="*/ 6774 w 6774"/>
              <a:gd name="connsiteY5" fmla="*/ 0 h 109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4" h="1097">
                <a:moveTo>
                  <a:pt x="6774" y="0"/>
                </a:moveTo>
                <a:lnTo>
                  <a:pt x="0" y="0"/>
                </a:lnTo>
                <a:lnTo>
                  <a:pt x="0" y="194"/>
                </a:lnTo>
                <a:lnTo>
                  <a:pt x="2700" y="1097"/>
                </a:lnTo>
                <a:lnTo>
                  <a:pt x="6774" y="282"/>
                </a:lnTo>
                <a:lnTo>
                  <a:pt x="6774" y="0"/>
                </a:lnTo>
              </a:path>
            </a:pathLst>
          </a:custGeom>
          <a:solidFill>
            <a:schemeClr val="accent1"/>
          </a:solidFill>
          <a:ln w="9525">
            <a:noFill/>
            <a:round/>
          </a:ln>
        </p:spPr>
        <p:txBody>
          <a:bodyPr anchor="ctr"/>
          <a:p>
            <a:pPr algn="ctr">
              <a:defRPr lang="ko-KR" altLang="en-US"/>
            </a:pPr>
            <a:endParaRPr lang="en-US" altLang="ko-KR"/>
          </a:p>
        </p:txBody>
      </p:sp>
      <p:sp>
        <p:nvSpPr>
          <p:cNvPr id="14" name=""/>
          <p:cNvSpPr/>
          <p:nvPr/>
        </p:nvSpPr>
        <p:spPr>
          <a:xfrm rot="16200000">
            <a:off x="-839161" y="3864994"/>
            <a:ext cx="4116307" cy="1880869"/>
          </a:xfrm>
          <a:custGeom>
            <a:avLst/>
            <a:gdLst>
              <a:gd name="connsiteX0" fmla="*/ 5486400 w 5486400"/>
              <a:gd name="connsiteY0" fmla="*/ 1085850 h 2571750"/>
              <a:gd name="connsiteX1" fmla="*/ 0 w 5486400"/>
              <a:gd name="connsiteY1" fmla="*/ 0 h 2571750"/>
              <a:gd name="connsiteX2" fmla="*/ 0 w 5486400"/>
              <a:gd name="connsiteY2" fmla="*/ 95250 h 2571750"/>
              <a:gd name="connsiteX3" fmla="*/ 923925 w 5486400"/>
              <a:gd name="connsiteY3" fmla="*/ 2571750 h 2571750"/>
              <a:gd name="connsiteX4" fmla="*/ 5486400 w 5486400"/>
              <a:gd name="connsiteY4" fmla="*/ 1085850 h 25717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2571750">
                <a:moveTo>
                  <a:pt x="5486400" y="1085850"/>
                </a:moveTo>
                <a:lnTo>
                  <a:pt x="0" y="0"/>
                </a:lnTo>
                <a:lnTo>
                  <a:pt x="0" y="95250"/>
                </a:lnTo>
                <a:lnTo>
                  <a:pt x="923925" y="2571750"/>
                </a:lnTo>
                <a:lnTo>
                  <a:pt x="5486400" y="1085850"/>
                </a:lnTo>
              </a:path>
            </a:pathLst>
          </a:custGeom>
          <a:solidFill>
            <a:schemeClr val="accent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5" name=""/>
          <p:cNvSpPr/>
          <p:nvPr/>
        </p:nvSpPr>
        <p:spPr>
          <a:xfrm rot="16200000">
            <a:off x="1234747" y="5050782"/>
            <a:ext cx="895421" cy="2731035"/>
          </a:xfrm>
          <a:custGeom>
            <a:avLst/>
            <a:gdLst>
              <a:gd name="connsiteX0" fmla="*/ 0 w 571472"/>
              <a:gd name="connsiteY0" fmla="*/ 3000396 h 3000396"/>
              <a:gd name="connsiteX1" fmla="*/ 0 w 571472"/>
              <a:gd name="connsiteY1" fmla="*/ 0 h 3000396"/>
              <a:gd name="connsiteX2" fmla="*/ 571472 w 571472"/>
              <a:gd name="connsiteY2" fmla="*/ 3000396 h 3000396"/>
              <a:gd name="connsiteX3" fmla="*/ 0 w 571472"/>
              <a:gd name="connsiteY3" fmla="*/ 3000396 h 3000396"/>
              <a:gd name="connsiteX0" fmla="*/ 0 w 928630"/>
              <a:gd name="connsiteY0" fmla="*/ 3000396 h 3000396"/>
              <a:gd name="connsiteX1" fmla="*/ 0 w 928630"/>
              <a:gd name="connsiteY1" fmla="*/ 0 h 3000396"/>
              <a:gd name="connsiteX2" fmla="*/ 928630 w 928630"/>
              <a:gd name="connsiteY2" fmla="*/ 2500306 h 3000396"/>
              <a:gd name="connsiteX3" fmla="*/ 0 w 928630"/>
              <a:gd name="connsiteY3" fmla="*/ 3000396 h 3000396"/>
              <a:gd name="connsiteX0" fmla="*/ 9525 w 938155"/>
              <a:gd name="connsiteY0" fmla="*/ 3067050 h 3067050"/>
              <a:gd name="connsiteX1" fmla="*/ 0 w 938155"/>
              <a:gd name="connsiteY1" fmla="*/ 0 h 3067050"/>
              <a:gd name="connsiteX2" fmla="*/ 938155 w 938155"/>
              <a:gd name="connsiteY2" fmla="*/ 2566960 h 3067050"/>
              <a:gd name="connsiteX3" fmla="*/ 9525 w 938155"/>
              <a:gd name="connsiteY3" fmla="*/ 3067050 h 3067050"/>
              <a:gd name="connsiteX0" fmla="*/ 9525 w 928656"/>
              <a:gd name="connsiteY0" fmla="*/ 3067050 h 3067050"/>
              <a:gd name="connsiteX1" fmla="*/ 0 w 928656"/>
              <a:gd name="connsiteY1" fmla="*/ 0 h 3067050"/>
              <a:gd name="connsiteX2" fmla="*/ 928656 w 928656"/>
              <a:gd name="connsiteY2" fmla="*/ 2509813 h 3067050"/>
              <a:gd name="connsiteX3" fmla="*/ 9525 w 928656"/>
              <a:gd name="connsiteY3" fmla="*/ 3067050 h 3067050"/>
              <a:gd name="connsiteX0" fmla="*/ 9525 w 928656"/>
              <a:gd name="connsiteY0" fmla="*/ 2709836 h 2709836"/>
              <a:gd name="connsiteX1" fmla="*/ 0 w 928656"/>
              <a:gd name="connsiteY1" fmla="*/ 0 h 2709836"/>
              <a:gd name="connsiteX2" fmla="*/ 928656 w 928656"/>
              <a:gd name="connsiteY2" fmla="*/ 2509813 h 2709836"/>
              <a:gd name="connsiteX3" fmla="*/ 9525 w 928656"/>
              <a:gd name="connsiteY3" fmla="*/ 2709836 h 2709836"/>
              <a:gd name="connsiteX0" fmla="*/ 9525 w 928656"/>
              <a:gd name="connsiteY0" fmla="*/ 2781250 h 2781250"/>
              <a:gd name="connsiteX1" fmla="*/ 0 w 928656"/>
              <a:gd name="connsiteY1" fmla="*/ 0 h 2781250"/>
              <a:gd name="connsiteX2" fmla="*/ 928656 w 928656"/>
              <a:gd name="connsiteY2" fmla="*/ 2509813 h 2781250"/>
              <a:gd name="connsiteX3" fmla="*/ 9525 w 928656"/>
              <a:gd name="connsiteY3" fmla="*/ 2781250 h 2781250"/>
              <a:gd name="connsiteX0" fmla="*/ 9525 w 928656"/>
              <a:gd name="connsiteY0" fmla="*/ 2924102 h 2924102"/>
              <a:gd name="connsiteX1" fmla="*/ 0 w 928656"/>
              <a:gd name="connsiteY1" fmla="*/ 0 h 2924102"/>
              <a:gd name="connsiteX2" fmla="*/ 928656 w 928656"/>
              <a:gd name="connsiteY2" fmla="*/ 2509813 h 2924102"/>
              <a:gd name="connsiteX3" fmla="*/ 9525 w 928656"/>
              <a:gd name="connsiteY3" fmla="*/ 2924102 h 2924102"/>
              <a:gd name="connsiteX0" fmla="*/ 9525 w 931063"/>
              <a:gd name="connsiteY0" fmla="*/ 2924102 h 2924102"/>
              <a:gd name="connsiteX1" fmla="*/ 0 w 931063"/>
              <a:gd name="connsiteY1" fmla="*/ 0 h 2924102"/>
              <a:gd name="connsiteX2" fmla="*/ 931063 w 931063"/>
              <a:gd name="connsiteY2" fmla="*/ 2521723 h 2924102"/>
              <a:gd name="connsiteX3" fmla="*/ 9525 w 931063"/>
              <a:gd name="connsiteY3" fmla="*/ 2924102 h 2924102"/>
              <a:gd name="connsiteX0" fmla="*/ 0 w 931063"/>
              <a:gd name="connsiteY0" fmla="*/ 2805040 h 2805040"/>
              <a:gd name="connsiteX1" fmla="*/ 0 w 931063"/>
              <a:gd name="connsiteY1" fmla="*/ 0 h 2805040"/>
              <a:gd name="connsiteX2" fmla="*/ 931063 w 931063"/>
              <a:gd name="connsiteY2" fmla="*/ 2521723 h 2805040"/>
              <a:gd name="connsiteX3" fmla="*/ 0 w 931063"/>
              <a:gd name="connsiteY3" fmla="*/ 2805040 h 2805040"/>
              <a:gd name="connsiteX0" fmla="*/ 6350 w 931063"/>
              <a:gd name="connsiteY0" fmla="*/ 2822504 h 2822504"/>
              <a:gd name="connsiteX1" fmla="*/ 0 w 931063"/>
              <a:gd name="connsiteY1" fmla="*/ 0 h 2822504"/>
              <a:gd name="connsiteX2" fmla="*/ 931063 w 931063"/>
              <a:gd name="connsiteY2" fmla="*/ 2521723 h 2822504"/>
              <a:gd name="connsiteX3" fmla="*/ 6350 w 931063"/>
              <a:gd name="connsiteY3" fmla="*/ 2822504 h 2822504"/>
              <a:gd name="connsiteX0" fmla="*/ 6350 w 1185503"/>
              <a:gd name="connsiteY0" fmla="*/ 2822504 h 3224000"/>
              <a:gd name="connsiteX1" fmla="*/ 0 w 1185503"/>
              <a:gd name="connsiteY1" fmla="*/ 0 h 3224000"/>
              <a:gd name="connsiteX2" fmla="*/ 1185503 w 1185503"/>
              <a:gd name="connsiteY2" fmla="*/ 3224000 h 3224000"/>
              <a:gd name="connsiteX3" fmla="*/ 6350 w 1185503"/>
              <a:gd name="connsiteY3" fmla="*/ 2822504 h 3224000"/>
              <a:gd name="connsiteX0" fmla="*/ 2116 w 1193457"/>
              <a:gd name="connsiteY0" fmla="*/ 3734200 h 3734200"/>
              <a:gd name="connsiteX1" fmla="*/ 7954 w 1193457"/>
              <a:gd name="connsiteY1" fmla="*/ 0 h 3734200"/>
              <a:gd name="connsiteX2" fmla="*/ 1193457 w 1193457"/>
              <a:gd name="connsiteY2" fmla="*/ 3224000 h 3734200"/>
              <a:gd name="connsiteX3" fmla="*/ 2116 w 1193457"/>
              <a:gd name="connsiteY3" fmla="*/ 3734200 h 3734200"/>
            </a:gdLst>
            <a:cxnLst>
              <a:cxn ang="0">
                <a:pos x="connsiteX0" y="connsiteY0"/>
              </a:cxn>
              <a:cxn ang="0">
                <a:pos x="connsiteX1" y="connsiteY1"/>
              </a:cxn>
              <a:cxn ang="0">
                <a:pos x="connsiteX2" y="connsiteY2"/>
              </a:cxn>
              <a:cxn ang="0">
                <a:pos x="connsiteX3" y="connsiteY3"/>
              </a:cxn>
            </a:cxnLst>
            <a:rect l="l" t="t" r="r" b="b"/>
            <a:pathLst>
              <a:path w="1193457" h="3734200">
                <a:moveTo>
                  <a:pt x="2116" y="3734200"/>
                </a:moveTo>
                <a:cubicBezTo>
                  <a:pt x="-1" y="2793365"/>
                  <a:pt x="10071" y="940835"/>
                  <a:pt x="7954" y="0"/>
                </a:cubicBezTo>
                <a:lnTo>
                  <a:pt x="1193457" y="3224000"/>
                </a:lnTo>
                <a:lnTo>
                  <a:pt x="2116" y="3734200"/>
                </a:lnTo>
              </a:path>
            </a:pathLst>
          </a:custGeom>
          <a:solidFill>
            <a:schemeClr val="accent2">
              <a:lumMod val="50000"/>
              <a:lumOff val="50000"/>
            </a:schemeClr>
          </a:solidFill>
          <a:ln w="9525">
            <a:noFill/>
            <a:round/>
          </a:ln>
        </p:spPr>
        <p:txBody>
          <a:bodyPr anchor="ctr"/>
          <a:p>
            <a:pPr algn="ctr">
              <a:defRPr lang="ko-KR" altLang="en-US"/>
            </a:pPr>
            <a:endParaRPr lang="en-US" altLang="ko-KR"/>
          </a:p>
        </p:txBody>
      </p:sp>
      <p:sp>
        <p:nvSpPr>
          <p:cNvPr id="16" name=""/>
          <p:cNvSpPr/>
          <p:nvPr/>
        </p:nvSpPr>
        <p:spPr>
          <a:xfrm>
            <a:off x="164250" y="-27432"/>
            <a:ext cx="2883726" cy="6885432"/>
          </a:xfrm>
          <a:custGeom>
            <a:avLst/>
            <a:gdLst>
              <a:gd name="connsiteX0" fmla="*/ 0 w 500066"/>
              <a:gd name="connsiteY0" fmla="*/ 6858000 h 6858000"/>
              <a:gd name="connsiteX1" fmla="*/ 250033 w 500066"/>
              <a:gd name="connsiteY1" fmla="*/ 0 h 6858000"/>
              <a:gd name="connsiteX2" fmla="*/ 500066 w 500066"/>
              <a:gd name="connsiteY2" fmla="*/ 6858000 h 6858000"/>
              <a:gd name="connsiteX3" fmla="*/ 0 w 500066"/>
              <a:gd name="connsiteY3" fmla="*/ 6858000 h 6858000"/>
              <a:gd name="connsiteX0" fmla="*/ 1638757 w 2138823"/>
              <a:gd name="connsiteY0" fmla="*/ 6876288 h 6876288"/>
              <a:gd name="connsiteX1" fmla="*/ 0 w 2138823"/>
              <a:gd name="connsiteY1" fmla="*/ 0 h 6876288"/>
              <a:gd name="connsiteX2" fmla="*/ 2138823 w 2138823"/>
              <a:gd name="connsiteY2" fmla="*/ 6876288 h 6876288"/>
              <a:gd name="connsiteX3" fmla="*/ 1638757 w 2138823"/>
              <a:gd name="connsiteY3" fmla="*/ 6876288 h 6876288"/>
              <a:gd name="connsiteX0" fmla="*/ 1662729 w 2162795"/>
              <a:gd name="connsiteY0" fmla="*/ 6885432 h 6885432"/>
              <a:gd name="connsiteX1" fmla="*/ 0 w 2162795"/>
              <a:gd name="connsiteY1" fmla="*/ 0 h 6885432"/>
              <a:gd name="connsiteX2" fmla="*/ 2162795 w 2162795"/>
              <a:gd name="connsiteY2" fmla="*/ 6885432 h 6885432"/>
              <a:gd name="connsiteX3" fmla="*/ 1662729 w 2162795"/>
              <a:gd name="connsiteY3" fmla="*/ 6885432 h 6885432"/>
            </a:gdLst>
            <a:cxnLst>
              <a:cxn ang="0">
                <a:pos x="connsiteX0" y="connsiteY0"/>
              </a:cxn>
              <a:cxn ang="0">
                <a:pos x="connsiteX1" y="connsiteY1"/>
              </a:cxn>
              <a:cxn ang="0">
                <a:pos x="connsiteX2" y="connsiteY2"/>
              </a:cxn>
              <a:cxn ang="0">
                <a:pos x="connsiteX3" y="connsiteY3"/>
              </a:cxn>
            </a:cxnLst>
            <a:rect l="l" t="t" r="r" b="b"/>
            <a:pathLst>
              <a:path w="2162795" h="6885432">
                <a:moveTo>
                  <a:pt x="1662729" y="6885432"/>
                </a:moveTo>
                <a:lnTo>
                  <a:pt x="0" y="0"/>
                </a:lnTo>
                <a:lnTo>
                  <a:pt x="2162795" y="6885432"/>
                </a:lnTo>
                <a:lnTo>
                  <a:pt x="1662729" y="6885432"/>
                </a:lnTo>
              </a:path>
            </a:pathLst>
          </a:cu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2" name=""/>
          <p:cNvSpPr>
            <a:spLocks noGrp="1"/>
          </p:cNvSpPr>
          <p:nvPr>
            <p:ph type="ctrTitle" idx="0"/>
          </p:nvPr>
        </p:nvSpPr>
        <p:spPr>
          <a:xfrm>
            <a:off x="2270586" y="2919309"/>
            <a:ext cx="9635703" cy="957706"/>
          </a:xfrm>
        </p:spPr>
        <p:txBody>
          <a:bodyPr>
            <a:noAutofit/>
          </a:bodyPr>
          <a:lstStyle>
            <a:lvl1pPr algn="l">
              <a:defRPr sz="5400" b="0"/>
            </a:lvl1pPr>
          </a:lstStyle>
          <a:p>
            <a:pPr lvl="0">
              <a:defRPr lang="ko-KR" altLang="en-US"/>
            </a:pPr>
            <a:r>
              <a:rPr lang="ko-KR" altLang="en-US"/>
              <a:t>마스터 제목 스타일 편집</a:t>
            </a:r>
            <a:endParaRPr lang="ko-KR" altLang="en-US"/>
          </a:p>
        </p:txBody>
      </p:sp>
      <p:sp>
        <p:nvSpPr>
          <p:cNvPr id="3" name=""/>
          <p:cNvSpPr>
            <a:spLocks noGrp="1"/>
          </p:cNvSpPr>
          <p:nvPr>
            <p:ph type="subTitle" idx="1"/>
          </p:nvPr>
        </p:nvSpPr>
        <p:spPr>
          <a:xfrm>
            <a:off x="2270586" y="3890286"/>
            <a:ext cx="9631127" cy="467408"/>
          </a:xfrm>
        </p:spPr>
        <p:txBody>
          <a:bodyPr anchor="ctr"/>
          <a:lstStyle>
            <a:lvl1pPr marL="0" indent="0" algn="l">
              <a:buNone/>
              <a:defRPr sz="24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defRPr lang="ko-KR" altLang="en-US"/>
            </a:pPr>
            <a:r>
              <a:rPr lang="ko-KR" altLang="en-US"/>
              <a:t>마스터 부제목 스타일 편집</a:t>
            </a:r>
            <a:endParaRPr lang="ko-KR" altLang="en-US"/>
          </a:p>
        </p:txBody>
      </p:sp>
      <p:sp>
        <p:nvSpPr>
          <p:cNvPr id="4" name=""/>
          <p:cNvSpPr>
            <a:spLocks noGrp="1"/>
          </p:cNvSpPr>
          <p:nvPr>
            <p:ph type="dt" sz="half" idx="10"/>
          </p:nvPr>
        </p:nvSpPr>
        <p:spPr/>
        <p:txBody>
          <a:bodyPr/>
          <a:lstStyle/>
          <a:p>
            <a:pPr>
              <a:defRPr lang="ko-KR" altLang="en-US"/>
            </a:pPr>
            <a:fld id="{282A27DF-FC33-4C05-96AC-ECA7B11A9C6B}" type="datetime1">
              <a:rPr lang="ko-KR" altLang="en-US"/>
              <a:pPr>
                <a:defRPr lang="ko-KR" altLang="en-US"/>
              </a:pPr>
              <a:t>2023-12-16</a:t>
            </a:fld>
            <a:endParaRPr lang="ko-KR" altLang="en-US"/>
          </a:p>
        </p:txBody>
      </p:sp>
      <p:sp>
        <p:nvSpPr>
          <p:cNvPr id="5" name=""/>
          <p:cNvSpPr>
            <a:spLocks noGrp="1"/>
          </p:cNvSpPr>
          <p:nvPr>
            <p:ph type="ftr" sz="quarter" idx="11"/>
          </p:nvPr>
        </p:nvSpPr>
        <p:spPr/>
        <p:txBody>
          <a:bodyPr/>
          <a:lstStyle>
            <a:lvl1pPr>
              <a:defRPr/>
            </a:lvl1p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DF28FB93-0A08-4E7D-8E63-9EFA29F1E093}"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0.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간지" type="objOnly" preserve="1">
  <p:cSld name="간지">
    <p:spTree>
      <p:nvGrpSpPr>
        <p:cNvPr id="1" name=""/>
        <p:cNvGrpSpPr/>
        <p:nvPr/>
      </p:nvGrpSpPr>
      <p:grpSpPr>
        <a:xfrm>
          <a:off x="0" y="0"/>
          <a:ext cx="0" cy="0"/>
          <a:chOff x="0" y="0"/>
          <a:chExt cx="0" cy="0"/>
        </a:xfrm>
      </p:grpSpPr>
      <p:grpSp>
        <p:nvGrpSpPr>
          <p:cNvPr id="6" name=""/>
          <p:cNvGrpSpPr/>
          <p:nvPr/>
        </p:nvGrpSpPr>
        <p:grpSpPr>
          <a:xfrm rot="0">
            <a:off x="-73151" y="3141915"/>
            <a:ext cx="12305046" cy="3716088"/>
            <a:chOff x="-28573" y="3141915"/>
            <a:chExt cx="9202494" cy="3716088"/>
          </a:xfrm>
        </p:grpSpPr>
        <p:sp>
          <p:nvSpPr>
            <p:cNvPr id="7" name=""/>
            <p:cNvSpPr/>
            <p:nvPr/>
          </p:nvSpPr>
          <p:spPr>
            <a:xfrm rot="10800000" flipH="1">
              <a:off x="13414" y="5642418"/>
              <a:ext cx="3665145" cy="1074154"/>
            </a:xfrm>
            <a:custGeom>
              <a:avLst/>
              <a:gdLst>
                <a:gd name="connsiteX0" fmla="*/ 0 w 2715"/>
                <a:gd name="connsiteY0" fmla="*/ 0 h 1458"/>
                <a:gd name="connsiteX1" fmla="*/ 0 w 2715"/>
                <a:gd name="connsiteY1" fmla="*/ 1458 h 1458"/>
                <a:gd name="connsiteX2" fmla="*/ 2715 w 2715"/>
                <a:gd name="connsiteY2" fmla="*/ 909 h 1458"/>
                <a:gd name="connsiteX3" fmla="*/ 0 w 2715"/>
                <a:gd name="connsiteY3" fmla="*/ 0 h 1458"/>
              </a:gdLst>
              <a:cxnLst>
                <a:cxn ang="0">
                  <a:pos x="connsiteX0" y="connsiteY0"/>
                </a:cxn>
                <a:cxn ang="0">
                  <a:pos x="connsiteX1" y="connsiteY1"/>
                </a:cxn>
                <a:cxn ang="0">
                  <a:pos x="connsiteX2" y="connsiteY2"/>
                </a:cxn>
                <a:cxn ang="0">
                  <a:pos x="connsiteX3" y="connsiteY3"/>
                </a:cxn>
              </a:cxnLst>
              <a:rect l="l" t="t" r="r" b="b"/>
              <a:pathLst>
                <a:path w="2715" h="1458">
                  <a:moveTo>
                    <a:pt x="0" y="0"/>
                  </a:moveTo>
                  <a:lnTo>
                    <a:pt x="0" y="1458"/>
                  </a:lnTo>
                  <a:lnTo>
                    <a:pt x="2715" y="909"/>
                  </a:lnTo>
                  <a:lnTo>
                    <a:pt x="0" y="0"/>
                  </a:lnTo>
                </a:path>
              </a:pathLst>
            </a:custGeom>
            <a:solidFill>
              <a:schemeClr val="accent1">
                <a:lumMod val="40000"/>
                <a:lumOff val="60000"/>
                <a:alpha val="58000"/>
              </a:schemeClr>
            </a:solidFill>
            <a:ln w="9525">
              <a:noFill/>
              <a:round/>
            </a:ln>
          </p:spPr>
          <p:txBody>
            <a:bodyPr anchor="ctr"/>
            <a:p>
              <a:pPr algn="ctr">
                <a:defRPr lang="ko-KR" altLang="en-US"/>
              </a:pPr>
              <a:endParaRPr lang="en-US" altLang="ko-KR"/>
            </a:p>
          </p:txBody>
        </p:sp>
        <p:sp>
          <p:nvSpPr>
            <p:cNvPr id="8" name=""/>
            <p:cNvSpPr/>
            <p:nvPr/>
          </p:nvSpPr>
          <p:spPr>
            <a:xfrm rot="10800000" flipH="1">
              <a:off x="8017" y="6050481"/>
              <a:ext cx="9154154" cy="807522"/>
            </a:xfrm>
            <a:custGeom>
              <a:avLst/>
              <a:gdLst>
                <a:gd name="connsiteX0" fmla="*/ 6774 w 6774"/>
                <a:gd name="connsiteY0" fmla="*/ 0 h 1097"/>
                <a:gd name="connsiteX1" fmla="*/ 0 w 6774"/>
                <a:gd name="connsiteY1" fmla="*/ 0 h 1097"/>
                <a:gd name="connsiteX2" fmla="*/ 0 w 6774"/>
                <a:gd name="connsiteY2" fmla="*/ 194 h 1097"/>
                <a:gd name="connsiteX3" fmla="*/ 2700 w 6774"/>
                <a:gd name="connsiteY3" fmla="*/ 1097 h 1097"/>
                <a:gd name="connsiteX4" fmla="*/ 6774 w 6774"/>
                <a:gd name="connsiteY4" fmla="*/ 282 h 1097"/>
                <a:gd name="connsiteX5" fmla="*/ 6774 w 6774"/>
                <a:gd name="connsiteY5" fmla="*/ 0 h 109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4" h="1097">
                  <a:moveTo>
                    <a:pt x="6774" y="0"/>
                  </a:moveTo>
                  <a:lnTo>
                    <a:pt x="0" y="0"/>
                  </a:lnTo>
                  <a:lnTo>
                    <a:pt x="0" y="194"/>
                  </a:lnTo>
                  <a:lnTo>
                    <a:pt x="2700" y="1097"/>
                  </a:lnTo>
                  <a:lnTo>
                    <a:pt x="6774" y="282"/>
                  </a:lnTo>
                  <a:lnTo>
                    <a:pt x="6774" y="0"/>
                  </a:lnTo>
                </a:path>
              </a:pathLst>
            </a:custGeom>
            <a:solidFill>
              <a:schemeClr val="accent1">
                <a:alpha val="75000"/>
              </a:schemeClr>
            </a:solidFill>
            <a:ln w="9525">
              <a:noFill/>
              <a:round/>
            </a:ln>
          </p:spPr>
          <p:txBody>
            <a:bodyPr anchor="ctr"/>
            <a:p>
              <a:pPr algn="ctr">
                <a:defRPr lang="ko-KR" altLang="en-US"/>
              </a:pPr>
              <a:endParaRPr lang="en-US" altLang="ko-KR"/>
            </a:p>
          </p:txBody>
        </p:sp>
        <p:sp>
          <p:nvSpPr>
            <p:cNvPr id="9" name=""/>
            <p:cNvSpPr/>
            <p:nvPr/>
          </p:nvSpPr>
          <p:spPr>
            <a:xfrm rot="10800000">
              <a:off x="3672466" y="5238365"/>
              <a:ext cx="5490588" cy="1410652"/>
            </a:xfrm>
            <a:custGeom>
              <a:avLst/>
              <a:gdLst>
                <a:gd name="connsiteX0" fmla="*/ 5486400 w 5486400"/>
                <a:gd name="connsiteY0" fmla="*/ 1085850 h 2571750"/>
                <a:gd name="connsiteX1" fmla="*/ 0 w 5486400"/>
                <a:gd name="connsiteY1" fmla="*/ 0 h 2571750"/>
                <a:gd name="connsiteX2" fmla="*/ 0 w 5486400"/>
                <a:gd name="connsiteY2" fmla="*/ 95250 h 2571750"/>
                <a:gd name="connsiteX3" fmla="*/ 923925 w 5486400"/>
                <a:gd name="connsiteY3" fmla="*/ 2571750 h 2571750"/>
                <a:gd name="connsiteX4" fmla="*/ 5486400 w 5486400"/>
                <a:gd name="connsiteY4" fmla="*/ 1085850 h 25717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2571750">
                  <a:moveTo>
                    <a:pt x="5486400" y="1085850"/>
                  </a:moveTo>
                  <a:lnTo>
                    <a:pt x="0" y="0"/>
                  </a:lnTo>
                  <a:lnTo>
                    <a:pt x="0" y="95250"/>
                  </a:lnTo>
                  <a:lnTo>
                    <a:pt x="923925" y="2571750"/>
                  </a:lnTo>
                  <a:lnTo>
                    <a:pt x="5486400" y="1085850"/>
                  </a:lnTo>
                </a:path>
              </a:pathLst>
            </a:custGeom>
            <a:solidFill>
              <a:srgbClr val="b6b8ba">
                <a:alpha val="38000"/>
              </a:srgbClr>
            </a:solidFill>
            <a:ln w="9525">
              <a:noFill/>
              <a:round/>
            </a:ln>
          </p:spPr>
          <p:txBody>
            <a:bodyPr anchor="ctr"/>
            <a:p>
              <a:pPr algn="ctr">
                <a:defRPr lang="ko-KR" altLang="en-US"/>
              </a:pPr>
              <a:endParaRPr lang="en-US" altLang="ko-KR"/>
            </a:p>
          </p:txBody>
        </p:sp>
        <p:sp>
          <p:nvSpPr>
            <p:cNvPr id="10" name=""/>
            <p:cNvSpPr/>
            <p:nvPr/>
          </p:nvSpPr>
          <p:spPr>
            <a:xfrm rot="10800000">
              <a:off x="8223873" y="5072085"/>
              <a:ext cx="931774" cy="1548196"/>
            </a:xfrm>
            <a:custGeom>
              <a:avLst/>
              <a:gdLst>
                <a:gd name="connsiteX0" fmla="*/ 0 w 571472"/>
                <a:gd name="connsiteY0" fmla="*/ 3000396 h 3000396"/>
                <a:gd name="connsiteX1" fmla="*/ 0 w 571472"/>
                <a:gd name="connsiteY1" fmla="*/ 0 h 3000396"/>
                <a:gd name="connsiteX2" fmla="*/ 571472 w 571472"/>
                <a:gd name="connsiteY2" fmla="*/ 3000396 h 3000396"/>
                <a:gd name="connsiteX3" fmla="*/ 0 w 571472"/>
                <a:gd name="connsiteY3" fmla="*/ 3000396 h 3000396"/>
                <a:gd name="connsiteX0" fmla="*/ 0 w 928630"/>
                <a:gd name="connsiteY0" fmla="*/ 3000396 h 3000396"/>
                <a:gd name="connsiteX1" fmla="*/ 0 w 928630"/>
                <a:gd name="connsiteY1" fmla="*/ 0 h 3000396"/>
                <a:gd name="connsiteX2" fmla="*/ 928630 w 928630"/>
                <a:gd name="connsiteY2" fmla="*/ 2500306 h 3000396"/>
                <a:gd name="connsiteX3" fmla="*/ 0 w 928630"/>
                <a:gd name="connsiteY3" fmla="*/ 3000396 h 3000396"/>
                <a:gd name="connsiteX0" fmla="*/ 9525 w 938155"/>
                <a:gd name="connsiteY0" fmla="*/ 3067050 h 3067050"/>
                <a:gd name="connsiteX1" fmla="*/ 0 w 938155"/>
                <a:gd name="connsiteY1" fmla="*/ 0 h 3067050"/>
                <a:gd name="connsiteX2" fmla="*/ 938155 w 938155"/>
                <a:gd name="connsiteY2" fmla="*/ 2566960 h 3067050"/>
                <a:gd name="connsiteX3" fmla="*/ 9525 w 938155"/>
                <a:gd name="connsiteY3" fmla="*/ 3067050 h 3067050"/>
                <a:gd name="connsiteX0" fmla="*/ 9525 w 928656"/>
                <a:gd name="connsiteY0" fmla="*/ 3067050 h 3067050"/>
                <a:gd name="connsiteX1" fmla="*/ 0 w 928656"/>
                <a:gd name="connsiteY1" fmla="*/ 0 h 3067050"/>
                <a:gd name="connsiteX2" fmla="*/ 928656 w 928656"/>
                <a:gd name="connsiteY2" fmla="*/ 2509813 h 3067050"/>
                <a:gd name="connsiteX3" fmla="*/ 9525 w 928656"/>
                <a:gd name="connsiteY3" fmla="*/ 3067050 h 3067050"/>
                <a:gd name="connsiteX0" fmla="*/ 9525 w 928656"/>
                <a:gd name="connsiteY0" fmla="*/ 2709836 h 2709836"/>
                <a:gd name="connsiteX1" fmla="*/ 0 w 928656"/>
                <a:gd name="connsiteY1" fmla="*/ 0 h 2709836"/>
                <a:gd name="connsiteX2" fmla="*/ 928656 w 928656"/>
                <a:gd name="connsiteY2" fmla="*/ 2509813 h 2709836"/>
                <a:gd name="connsiteX3" fmla="*/ 9525 w 928656"/>
                <a:gd name="connsiteY3" fmla="*/ 2709836 h 2709836"/>
                <a:gd name="connsiteX0" fmla="*/ 9525 w 928656"/>
                <a:gd name="connsiteY0" fmla="*/ 2781250 h 2781250"/>
                <a:gd name="connsiteX1" fmla="*/ 0 w 928656"/>
                <a:gd name="connsiteY1" fmla="*/ 0 h 2781250"/>
                <a:gd name="connsiteX2" fmla="*/ 928656 w 928656"/>
                <a:gd name="connsiteY2" fmla="*/ 2509813 h 2781250"/>
                <a:gd name="connsiteX3" fmla="*/ 9525 w 928656"/>
                <a:gd name="connsiteY3" fmla="*/ 2781250 h 2781250"/>
                <a:gd name="connsiteX0" fmla="*/ 9525 w 928656"/>
                <a:gd name="connsiteY0" fmla="*/ 2924102 h 2924102"/>
                <a:gd name="connsiteX1" fmla="*/ 0 w 928656"/>
                <a:gd name="connsiteY1" fmla="*/ 0 h 2924102"/>
                <a:gd name="connsiteX2" fmla="*/ 928656 w 928656"/>
                <a:gd name="connsiteY2" fmla="*/ 2509813 h 2924102"/>
                <a:gd name="connsiteX3" fmla="*/ 9525 w 928656"/>
                <a:gd name="connsiteY3" fmla="*/ 2924102 h 2924102"/>
                <a:gd name="connsiteX0" fmla="*/ 9525 w 931063"/>
                <a:gd name="connsiteY0" fmla="*/ 2924102 h 2924102"/>
                <a:gd name="connsiteX1" fmla="*/ 0 w 931063"/>
                <a:gd name="connsiteY1" fmla="*/ 0 h 2924102"/>
                <a:gd name="connsiteX2" fmla="*/ 931063 w 931063"/>
                <a:gd name="connsiteY2" fmla="*/ 2521723 h 2924102"/>
                <a:gd name="connsiteX3" fmla="*/ 9525 w 931063"/>
                <a:gd name="connsiteY3" fmla="*/ 2924102 h 2924102"/>
                <a:gd name="connsiteX0" fmla="*/ 0 w 931063"/>
                <a:gd name="connsiteY0" fmla="*/ 2805040 h 2805040"/>
                <a:gd name="connsiteX1" fmla="*/ 0 w 931063"/>
                <a:gd name="connsiteY1" fmla="*/ 0 h 2805040"/>
                <a:gd name="connsiteX2" fmla="*/ 931063 w 931063"/>
                <a:gd name="connsiteY2" fmla="*/ 2521723 h 2805040"/>
                <a:gd name="connsiteX3" fmla="*/ 0 w 931063"/>
                <a:gd name="connsiteY3" fmla="*/ 2805040 h 2805040"/>
                <a:gd name="connsiteX0" fmla="*/ 6350 w 931063"/>
                <a:gd name="connsiteY0" fmla="*/ 2822504 h 2822504"/>
                <a:gd name="connsiteX1" fmla="*/ 0 w 931063"/>
                <a:gd name="connsiteY1" fmla="*/ 0 h 2822504"/>
                <a:gd name="connsiteX2" fmla="*/ 931063 w 931063"/>
                <a:gd name="connsiteY2" fmla="*/ 2521723 h 2822504"/>
                <a:gd name="connsiteX3" fmla="*/ 6350 w 931063"/>
                <a:gd name="connsiteY3" fmla="*/ 2822504 h 2822504"/>
              </a:gdLst>
              <a:cxnLst>
                <a:cxn ang="0">
                  <a:pos x="connsiteX0" y="connsiteY0"/>
                </a:cxn>
                <a:cxn ang="0">
                  <a:pos x="connsiteX1" y="connsiteY1"/>
                </a:cxn>
                <a:cxn ang="0">
                  <a:pos x="connsiteX2" y="connsiteY2"/>
                </a:cxn>
                <a:cxn ang="0">
                  <a:pos x="connsiteX3" y="connsiteY3"/>
                </a:cxn>
              </a:cxnLst>
              <a:rect l="l" t="t" r="r" b="b"/>
              <a:pathLst>
                <a:path w="931063" h="2822504">
                  <a:moveTo>
                    <a:pt x="6350" y="2822504"/>
                  </a:moveTo>
                  <a:cubicBezTo>
                    <a:pt x="4233" y="1881669"/>
                    <a:pt x="2117" y="940835"/>
                    <a:pt x="0" y="0"/>
                  </a:cubicBezTo>
                  <a:lnTo>
                    <a:pt x="931063" y="2521723"/>
                  </a:lnTo>
                  <a:lnTo>
                    <a:pt x="6350" y="2822504"/>
                  </a:lnTo>
                </a:path>
              </a:pathLst>
            </a:custGeom>
            <a:solidFill>
              <a:schemeClr val="accent2">
                <a:lumMod val="50000"/>
                <a:lumOff val="50000"/>
                <a:alpha val="65000"/>
              </a:schemeClr>
            </a:solidFill>
            <a:ln w="9525">
              <a:noFill/>
              <a:round/>
            </a:ln>
          </p:spPr>
          <p:txBody>
            <a:bodyPr anchor="ctr"/>
            <a:p>
              <a:pPr algn="ctr">
                <a:defRPr lang="ko-KR" altLang="en-US"/>
              </a:pPr>
              <a:endParaRPr lang="en-US" altLang="ko-KR"/>
            </a:p>
          </p:txBody>
        </p:sp>
        <p:sp>
          <p:nvSpPr>
            <p:cNvPr id="11" name=""/>
            <p:cNvSpPr/>
            <p:nvPr/>
          </p:nvSpPr>
          <p:spPr>
            <a:xfrm rot="16200000">
              <a:off x="2776226" y="337116"/>
              <a:ext cx="3592895" cy="9202494"/>
            </a:xfrm>
            <a:custGeom>
              <a:avLst/>
              <a:gdLst>
                <a:gd name="connsiteX0" fmla="*/ 0 w 500066"/>
                <a:gd name="connsiteY0" fmla="*/ 6858000 h 6858000"/>
                <a:gd name="connsiteX1" fmla="*/ 250033 w 500066"/>
                <a:gd name="connsiteY1" fmla="*/ 0 h 6858000"/>
                <a:gd name="connsiteX2" fmla="*/ 500066 w 500066"/>
                <a:gd name="connsiteY2" fmla="*/ 6858000 h 6858000"/>
                <a:gd name="connsiteX3" fmla="*/ 0 w 500066"/>
                <a:gd name="connsiteY3" fmla="*/ 6858000 h 6858000"/>
                <a:gd name="connsiteX0" fmla="*/ 1638757 w 2138823"/>
                <a:gd name="connsiteY0" fmla="*/ 6876288 h 6876288"/>
                <a:gd name="connsiteX1" fmla="*/ 0 w 2138823"/>
                <a:gd name="connsiteY1" fmla="*/ 0 h 6876288"/>
                <a:gd name="connsiteX2" fmla="*/ 2138823 w 2138823"/>
                <a:gd name="connsiteY2" fmla="*/ 6876288 h 6876288"/>
                <a:gd name="connsiteX3" fmla="*/ 1638757 w 2138823"/>
                <a:gd name="connsiteY3" fmla="*/ 6876288 h 6876288"/>
                <a:gd name="connsiteX0" fmla="*/ 1662729 w 2162795"/>
                <a:gd name="connsiteY0" fmla="*/ 6885432 h 6885432"/>
                <a:gd name="connsiteX1" fmla="*/ 0 w 2162795"/>
                <a:gd name="connsiteY1" fmla="*/ 0 h 6885432"/>
                <a:gd name="connsiteX2" fmla="*/ 2162795 w 2162795"/>
                <a:gd name="connsiteY2" fmla="*/ 6885432 h 6885432"/>
                <a:gd name="connsiteX3" fmla="*/ 1662729 w 2162795"/>
                <a:gd name="connsiteY3" fmla="*/ 6885432 h 6885432"/>
                <a:gd name="connsiteX0" fmla="*/ 1662729 w 3592895"/>
                <a:gd name="connsiteY0" fmla="*/ 6885432 h 6899132"/>
                <a:gd name="connsiteX1" fmla="*/ 0 w 3592895"/>
                <a:gd name="connsiteY1" fmla="*/ 0 h 6899132"/>
                <a:gd name="connsiteX2" fmla="*/ 3592895 w 3592895"/>
                <a:gd name="connsiteY2" fmla="*/ 6899132 h 6899132"/>
                <a:gd name="connsiteX3" fmla="*/ 1662729 w 3592895"/>
                <a:gd name="connsiteY3" fmla="*/ 6885432 h 6899132"/>
              </a:gdLst>
              <a:cxnLst>
                <a:cxn ang="0">
                  <a:pos x="connsiteX0" y="connsiteY0"/>
                </a:cxn>
                <a:cxn ang="0">
                  <a:pos x="connsiteX1" y="connsiteY1"/>
                </a:cxn>
                <a:cxn ang="0">
                  <a:pos x="connsiteX2" y="connsiteY2"/>
                </a:cxn>
                <a:cxn ang="0">
                  <a:pos x="connsiteX3" y="connsiteY3"/>
                </a:cxn>
              </a:cxnLst>
              <a:rect l="l" t="t" r="r" b="b"/>
              <a:pathLst>
                <a:path w="3592895" h="6899132">
                  <a:moveTo>
                    <a:pt x="1662729" y="6885432"/>
                  </a:moveTo>
                  <a:lnTo>
                    <a:pt x="0" y="0"/>
                  </a:lnTo>
                  <a:lnTo>
                    <a:pt x="3592895" y="6899132"/>
                  </a:lnTo>
                  <a:lnTo>
                    <a:pt x="1662729" y="6885432"/>
                  </a:lnTo>
                </a:path>
              </a:pathLst>
            </a:custGeom>
            <a:solidFill>
              <a:schemeClr val="accent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grpSp>
      <p:sp>
        <p:nvSpPr>
          <p:cNvPr id="2" name=""/>
          <p:cNvSpPr>
            <a:spLocks noGrp="1"/>
          </p:cNvSpPr>
          <p:nvPr>
            <p:ph type="ctrTitle" idx="0"/>
          </p:nvPr>
        </p:nvSpPr>
        <p:spPr>
          <a:xfrm>
            <a:off x="330199" y="2673355"/>
            <a:ext cx="11531599" cy="1470025"/>
          </a:xfrm>
        </p:spPr>
        <p:txBody>
          <a:bodyPr/>
          <a:lstStyle>
            <a:lvl1pPr algn="ctr">
              <a:defRPr sz="5400" b="0"/>
            </a:lvl1pPr>
          </a:lstStyle>
          <a:p>
            <a:pPr lvl="0">
              <a:defRPr lang="ko-KR" altLang="en-US"/>
            </a:pPr>
            <a:r>
              <a:rPr lang="ko-KR" altLang="en-US"/>
              <a:t>마스터 제목 스타일 편집</a:t>
            </a:r>
            <a:endParaRPr lang="ko-KR" altLang="en-US"/>
          </a:p>
        </p:txBody>
      </p:sp>
      <p:sp>
        <p:nvSpPr>
          <p:cNvPr id="3" name=""/>
          <p:cNvSpPr>
            <a:spLocks noGrp="1"/>
          </p:cNvSpPr>
          <p:nvPr>
            <p:ph type="dt" sz="half" idx="10"/>
          </p:nvPr>
        </p:nvSpPr>
        <p:spPr>
          <a:xfrm>
            <a:off x="609599" y="6356350"/>
            <a:ext cx="2844799" cy="365125"/>
          </a:xfrm>
        </p:spPr>
        <p:txBody>
          <a:bodyPr/>
          <a:lstStyle/>
          <a:p>
            <a:pPr>
              <a:defRPr lang="ko-KR" altLang="en-US"/>
            </a:pPr>
            <a:fld id="{10BF683E-EC8C-4F1E-8017-25E57E2CE77B}" type="datetime1">
              <a:rPr lang="ko-KR" altLang="en-US"/>
              <a:pPr>
                <a:defRPr lang="ko-KR" altLang="en-US"/>
              </a:pPr>
              <a:t>2023-12-16</a:t>
            </a:fld>
            <a:endParaRPr lang="ko-KR" altLang="en-US"/>
          </a:p>
        </p:txBody>
      </p:sp>
      <p:sp>
        <p:nvSpPr>
          <p:cNvPr id="4" name=""/>
          <p:cNvSpPr>
            <a:spLocks noGrp="1"/>
          </p:cNvSpPr>
          <p:nvPr>
            <p:ph type="ftr" sz="quarter" idx="11"/>
          </p:nvPr>
        </p:nvSpPr>
        <p:spPr>
          <a:xfrm>
            <a:off x="4165599" y="6356350"/>
            <a:ext cx="3860799" cy="365125"/>
          </a:xfrm>
        </p:spPr>
        <p:txBody>
          <a:bodyPr/>
          <a:lstStyle/>
          <a:p>
            <a:pPr>
              <a:defRPr lang="ko-KR" altLang="en-US"/>
            </a:pPr>
            <a:r>
              <a:rPr lang="ko-KR" altLang="en-US"/>
              <a:t/>
            </a:r>
            <a:endParaRPr lang="ko-KR" altLang="en-US"/>
          </a:p>
        </p:txBody>
      </p:sp>
      <p:sp>
        <p:nvSpPr>
          <p:cNvPr id="5" name=""/>
          <p:cNvSpPr>
            <a:spLocks noGrp="1"/>
          </p:cNvSpPr>
          <p:nvPr>
            <p:ph type="sldNum" sz="quarter" idx="12"/>
          </p:nvPr>
        </p:nvSpPr>
        <p:spPr>
          <a:xfrm>
            <a:off x="8737599" y="6356350"/>
            <a:ext cx="2844799" cy="365125"/>
          </a:xfrm>
        </p:spPr>
        <p:txBody>
          <a:bodyPr/>
          <a:lstStyle/>
          <a:p>
            <a:pPr>
              <a:defRPr lang="ko-KR" altLang="en-US"/>
            </a:pPr>
            <a:fld id="{DF28FB93-0A08-4E7D-8E63-9EFA29F1E093}"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1.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목차" type="clipArtAndTx" preserve="1">
  <p:cSld name="목차">
    <p:spTree>
      <p:nvGrpSpPr>
        <p:cNvPr id="1" name=""/>
        <p:cNvGrpSpPr/>
        <p:nvPr/>
      </p:nvGrpSpPr>
      <p:grpSpPr>
        <a:xfrm>
          <a:off x="0" y="0"/>
          <a:ext cx="0" cy="0"/>
          <a:chOff x="0" y="0"/>
          <a:chExt cx="0" cy="0"/>
        </a:xfrm>
      </p:grpSpPr>
      <p:grpSp>
        <p:nvGrpSpPr>
          <p:cNvPr id="7" name=""/>
          <p:cNvGrpSpPr/>
          <p:nvPr/>
        </p:nvGrpSpPr>
        <p:grpSpPr>
          <a:xfrm rot="0">
            <a:off x="-1" y="0"/>
            <a:ext cx="12192001" cy="6858001"/>
            <a:chOff x="-1" y="0"/>
            <a:chExt cx="9144001" cy="6858001"/>
          </a:xfrm>
        </p:grpSpPr>
        <p:sp>
          <p:nvSpPr>
            <p:cNvPr id="8" name=""/>
            <p:cNvSpPr/>
            <p:nvPr/>
          </p:nvSpPr>
          <p:spPr>
            <a:xfrm>
              <a:off x="0" y="6184705"/>
              <a:ext cx="2309196" cy="673295"/>
            </a:xfrm>
            <a:custGeom>
              <a:avLst/>
              <a:gdLst>
                <a:gd name="connsiteX0" fmla="*/ 1754 w 1942"/>
                <a:gd name="connsiteY0" fmla="*/ 0 h 560"/>
                <a:gd name="connsiteX1" fmla="*/ 0 w 1942"/>
                <a:gd name="connsiteY1" fmla="*/ 367 h 560"/>
                <a:gd name="connsiteX2" fmla="*/ 0 w 1942"/>
                <a:gd name="connsiteY2" fmla="*/ 560 h 560"/>
                <a:gd name="connsiteX3" fmla="*/ 1942 w 1942"/>
                <a:gd name="connsiteY3" fmla="*/ 560 h 560"/>
                <a:gd name="connsiteX4" fmla="*/ 1754 w 1942"/>
                <a:gd name="connsiteY4" fmla="*/ 0 h 56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942" h="560">
                  <a:moveTo>
                    <a:pt x="1754" y="0"/>
                  </a:moveTo>
                  <a:lnTo>
                    <a:pt x="0" y="367"/>
                  </a:lnTo>
                  <a:lnTo>
                    <a:pt x="0" y="560"/>
                  </a:lnTo>
                  <a:lnTo>
                    <a:pt x="1942" y="560"/>
                  </a:lnTo>
                  <a:cubicBezTo>
                    <a:pt x="1879" y="373"/>
                    <a:pt x="1817" y="187"/>
                    <a:pt x="1754" y="0"/>
                  </a:cubicBezTo>
                </a:path>
              </a:pathLst>
            </a:custGeom>
            <a:solidFill>
              <a:srgbClr val="b6b8ba">
                <a:alpha val="49000"/>
              </a:srgbClr>
            </a:solidFill>
            <a:ln w="9525">
              <a:noFill/>
              <a:round/>
            </a:ln>
          </p:spPr>
          <p:txBody>
            <a:bodyPr anchor="ctr"/>
            <a:p>
              <a:pPr algn="ctr">
                <a:defRPr lang="ko-KR" altLang="en-US"/>
              </a:pPr>
              <a:endParaRPr lang="en-US" altLang="ko-KR"/>
            </a:p>
          </p:txBody>
        </p:sp>
        <p:grpSp>
          <p:nvGrpSpPr>
            <p:cNvPr id="9" name=""/>
            <p:cNvGrpSpPr/>
            <p:nvPr/>
          </p:nvGrpSpPr>
          <p:grpSpPr>
            <a:xfrm rot="0">
              <a:off x="-1" y="0"/>
              <a:ext cx="9144001" cy="6858001"/>
              <a:chOff x="-1" y="0"/>
              <a:chExt cx="9144001" cy="6858001"/>
            </a:xfrm>
          </p:grpSpPr>
          <p:sp>
            <p:nvSpPr>
              <p:cNvPr id="10" name=""/>
              <p:cNvSpPr/>
              <p:nvPr/>
            </p:nvSpPr>
            <p:spPr>
              <a:xfrm>
                <a:off x="428023" y="0"/>
                <a:ext cx="2026194" cy="3135635"/>
              </a:xfrm>
              <a:custGeom>
                <a:avLst/>
                <a:gdLst/>
                <a:cxnLst>
                  <a:cxn ang="0">
                    <a:pos x="1704" y="0"/>
                  </a:cxn>
                  <a:cxn ang="0">
                    <a:pos x="0" y="0"/>
                  </a:cxn>
                  <a:cxn ang="0">
                    <a:pos x="711" y="2609"/>
                  </a:cxn>
                  <a:cxn ang="0">
                    <a:pos x="1704" y="0"/>
                  </a:cxn>
                </a:cxnLst>
                <a:rect l="0" t="0" r="r" b="b"/>
                <a:pathLst>
                  <a:path w="1704" h="2609">
                    <a:moveTo>
                      <a:pt x="1704" y="0"/>
                    </a:moveTo>
                    <a:lnTo>
                      <a:pt x="0" y="0"/>
                    </a:lnTo>
                    <a:lnTo>
                      <a:pt x="711" y="2609"/>
                    </a:lnTo>
                    <a:lnTo>
                      <a:pt x="1704" y="0"/>
                    </a:lnTo>
                  </a:path>
                </a:pathLst>
              </a:custGeom>
              <a:solidFill>
                <a:schemeClr val="accent1">
                  <a:lumMod val="40000"/>
                  <a:lumOff val="60000"/>
                </a:schemeClr>
              </a:solidFill>
              <a:ln w="9525">
                <a:noFill/>
                <a:round/>
              </a:ln>
            </p:spPr>
            <p:txBody>
              <a:bodyPr anchor="ctr"/>
              <a:p>
                <a:pPr algn="ctr">
                  <a:defRPr lang="ko-KR" altLang="en-US"/>
                </a:pPr>
                <a:endParaRPr lang="en-US" altLang="ko-KR"/>
              </a:p>
            </p:txBody>
          </p:sp>
          <p:sp>
            <p:nvSpPr>
              <p:cNvPr id="11" name=""/>
              <p:cNvSpPr/>
              <p:nvPr/>
            </p:nvSpPr>
            <p:spPr>
              <a:xfrm>
                <a:off x="6028605" y="4696234"/>
                <a:ext cx="3115394" cy="1976604"/>
              </a:xfrm>
              <a:custGeom>
                <a:avLst/>
                <a:gdLst>
                  <a:gd name="connsiteX0" fmla="*/ 2610 w 2610"/>
                  <a:gd name="connsiteY0" fmla="*/ 0 h 1645"/>
                  <a:gd name="connsiteX1" fmla="*/ 0 w 2610"/>
                  <a:gd name="connsiteY1" fmla="*/ 535 h 1645"/>
                  <a:gd name="connsiteX2" fmla="*/ 2610 w 2610"/>
                  <a:gd name="connsiteY2" fmla="*/ 1645 h 1645"/>
                  <a:gd name="connsiteX3" fmla="*/ 2610 w 2610"/>
                  <a:gd name="connsiteY3" fmla="*/ 0 h 1645"/>
                  <a:gd name="connsiteX0" fmla="*/ 2620 w 2620"/>
                  <a:gd name="connsiteY0" fmla="*/ 0 h 1645"/>
                  <a:gd name="connsiteX1" fmla="*/ 0 w 2620"/>
                  <a:gd name="connsiteY1" fmla="*/ 541 h 1645"/>
                  <a:gd name="connsiteX2" fmla="*/ 2620 w 2620"/>
                  <a:gd name="connsiteY2" fmla="*/ 1645 h 1645"/>
                  <a:gd name="connsiteX3" fmla="*/ 2620 w 2620"/>
                  <a:gd name="connsiteY3" fmla="*/ 0 h 1645"/>
                </a:gdLst>
                <a:cxnLst>
                  <a:cxn ang="0">
                    <a:pos x="connsiteX0" y="connsiteY0"/>
                  </a:cxn>
                  <a:cxn ang="0">
                    <a:pos x="connsiteX1" y="connsiteY1"/>
                  </a:cxn>
                  <a:cxn ang="0">
                    <a:pos x="connsiteX2" y="connsiteY2"/>
                  </a:cxn>
                  <a:cxn ang="0">
                    <a:pos x="connsiteX3" y="connsiteY3"/>
                  </a:cxn>
                </a:cxnLst>
                <a:rect l="l" t="t" r="r" b="b"/>
                <a:pathLst>
                  <a:path w="2620" h="1645">
                    <a:moveTo>
                      <a:pt x="2620" y="0"/>
                    </a:moveTo>
                    <a:lnTo>
                      <a:pt x="0" y="541"/>
                    </a:lnTo>
                    <a:lnTo>
                      <a:pt x="2620" y="1645"/>
                    </a:lnTo>
                    <a:lnTo>
                      <a:pt x="2620" y="0"/>
                    </a:lnTo>
                  </a:path>
                </a:pathLst>
              </a:custGeom>
              <a:solidFill>
                <a:srgbClr val="b6b8ba">
                  <a:alpha val="59000"/>
                </a:srgbClr>
              </a:solidFill>
              <a:ln w="9525">
                <a:noFill/>
                <a:round/>
              </a:ln>
            </p:spPr>
            <p:txBody>
              <a:bodyPr anchor="ctr"/>
              <a:p>
                <a:pPr algn="ctr">
                  <a:defRPr lang="ko-KR" altLang="en-US"/>
                </a:pPr>
                <a:endParaRPr lang="en-US" altLang="ko-KR"/>
              </a:p>
            </p:txBody>
          </p:sp>
          <p:sp>
            <p:nvSpPr>
              <p:cNvPr id="12" name=""/>
              <p:cNvSpPr/>
              <p:nvPr/>
            </p:nvSpPr>
            <p:spPr>
              <a:xfrm>
                <a:off x="2089194" y="5345523"/>
                <a:ext cx="7054806" cy="1512478"/>
              </a:xfrm>
              <a:custGeom>
                <a:avLst/>
                <a:gdLst>
                  <a:gd name="connsiteX0" fmla="*/ 3491 w 5944"/>
                  <a:gd name="connsiteY0" fmla="*/ 0 h 1293"/>
                  <a:gd name="connsiteX1" fmla="*/ 0 w 5944"/>
                  <a:gd name="connsiteY1" fmla="*/ 743 h 1293"/>
                  <a:gd name="connsiteX2" fmla="*/ 194 w 5944"/>
                  <a:gd name="connsiteY2" fmla="*/ 1293 h 1293"/>
                  <a:gd name="connsiteX3" fmla="*/ 5944 w 5944"/>
                  <a:gd name="connsiteY3" fmla="*/ 1293 h 1293"/>
                  <a:gd name="connsiteX4" fmla="*/ 5944 w 5944"/>
                  <a:gd name="connsiteY4" fmla="*/ 1130 h 1293"/>
                  <a:gd name="connsiteX5" fmla="*/ 3491 w 5944"/>
                  <a:gd name="connsiteY5" fmla="*/ 0 h 1293"/>
                  <a:gd name="connsiteX0" fmla="*/ 3347 w 5944"/>
                  <a:gd name="connsiteY0" fmla="*/ 0 h 1264"/>
                  <a:gd name="connsiteX1" fmla="*/ 0 w 5944"/>
                  <a:gd name="connsiteY1" fmla="*/ 714 h 1264"/>
                  <a:gd name="connsiteX2" fmla="*/ 194 w 5944"/>
                  <a:gd name="connsiteY2" fmla="*/ 1264 h 1264"/>
                  <a:gd name="connsiteX3" fmla="*/ 5944 w 5944"/>
                  <a:gd name="connsiteY3" fmla="*/ 1264 h 1264"/>
                  <a:gd name="connsiteX4" fmla="*/ 5944 w 5944"/>
                  <a:gd name="connsiteY4" fmla="*/ 1101 h 1264"/>
                  <a:gd name="connsiteX5" fmla="*/ 3347 w 5944"/>
                  <a:gd name="connsiteY5" fmla="*/ 0 h 1264"/>
                  <a:gd name="connsiteX0" fmla="*/ 3323 w 5944"/>
                  <a:gd name="connsiteY0" fmla="*/ 0 h 1257"/>
                  <a:gd name="connsiteX1" fmla="*/ 0 w 5944"/>
                  <a:gd name="connsiteY1" fmla="*/ 707 h 1257"/>
                  <a:gd name="connsiteX2" fmla="*/ 194 w 5944"/>
                  <a:gd name="connsiteY2" fmla="*/ 1257 h 1257"/>
                  <a:gd name="connsiteX3" fmla="*/ 5944 w 5944"/>
                  <a:gd name="connsiteY3" fmla="*/ 1257 h 1257"/>
                  <a:gd name="connsiteX4" fmla="*/ 5944 w 5944"/>
                  <a:gd name="connsiteY4" fmla="*/ 1094 h 1257"/>
                  <a:gd name="connsiteX5" fmla="*/ 3323 w 5944"/>
                  <a:gd name="connsiteY5" fmla="*/ 0 h 1257"/>
                  <a:gd name="connsiteX0" fmla="*/ 3279 w 5900"/>
                  <a:gd name="connsiteY0" fmla="*/ 0 h 1257"/>
                  <a:gd name="connsiteX1" fmla="*/ 0 w 5900"/>
                  <a:gd name="connsiteY1" fmla="*/ 687 h 1257"/>
                  <a:gd name="connsiteX2" fmla="*/ 150 w 5900"/>
                  <a:gd name="connsiteY2" fmla="*/ 1257 h 1257"/>
                  <a:gd name="connsiteX3" fmla="*/ 5900 w 5900"/>
                  <a:gd name="connsiteY3" fmla="*/ 1257 h 1257"/>
                  <a:gd name="connsiteX4" fmla="*/ 5900 w 5900"/>
                  <a:gd name="connsiteY4" fmla="*/ 1094 h 1257"/>
                  <a:gd name="connsiteX5" fmla="*/ 3279 w 5900"/>
                  <a:gd name="connsiteY5" fmla="*/ 0 h 1257"/>
                  <a:gd name="connsiteX0" fmla="*/ 3314 w 5935"/>
                  <a:gd name="connsiteY0" fmla="*/ 0 h 1257"/>
                  <a:gd name="connsiteX1" fmla="*/ 0 w 5935"/>
                  <a:gd name="connsiteY1" fmla="*/ 695 h 1257"/>
                  <a:gd name="connsiteX2" fmla="*/ 185 w 5935"/>
                  <a:gd name="connsiteY2" fmla="*/ 1257 h 1257"/>
                  <a:gd name="connsiteX3" fmla="*/ 5935 w 5935"/>
                  <a:gd name="connsiteY3" fmla="*/ 1257 h 1257"/>
                  <a:gd name="connsiteX4" fmla="*/ 5935 w 5935"/>
                  <a:gd name="connsiteY4" fmla="*/ 1094 h 1257"/>
                  <a:gd name="connsiteX5" fmla="*/ 3314 w 5935"/>
                  <a:gd name="connsiteY5" fmla="*/ 0 h 125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5" h="1257">
                    <a:moveTo>
                      <a:pt x="3314" y="0"/>
                    </a:moveTo>
                    <a:lnTo>
                      <a:pt x="0" y="695"/>
                    </a:lnTo>
                    <a:cubicBezTo>
                      <a:pt x="51" y="884"/>
                      <a:pt x="134" y="1068"/>
                      <a:pt x="185" y="1257"/>
                    </a:cubicBezTo>
                    <a:lnTo>
                      <a:pt x="5935" y="1257"/>
                    </a:lnTo>
                    <a:lnTo>
                      <a:pt x="5935" y="1094"/>
                    </a:lnTo>
                    <a:lnTo>
                      <a:pt x="3314" y="0"/>
                    </a:lnTo>
                  </a:path>
                </a:pathLst>
              </a:custGeom>
              <a:solidFill>
                <a:srgbClr val="b6b8ba">
                  <a:alpha val="49000"/>
                </a:srgbClr>
              </a:solidFill>
              <a:ln w="9525">
                <a:noFill/>
                <a:round/>
              </a:ln>
            </p:spPr>
            <p:txBody>
              <a:bodyPr anchor="ctr"/>
              <a:p>
                <a:pPr algn="ctr">
                  <a:defRPr lang="ko-KR" altLang="en-US"/>
                </a:pPr>
                <a:endParaRPr lang="en-US" altLang="ko-KR"/>
              </a:p>
            </p:txBody>
          </p:sp>
          <p:sp>
            <p:nvSpPr>
              <p:cNvPr id="13" name=""/>
              <p:cNvSpPr/>
              <p:nvPr/>
            </p:nvSpPr>
            <p:spPr>
              <a:xfrm>
                <a:off x="-1" y="0"/>
                <a:ext cx="1281830" cy="3138040"/>
              </a:xfrm>
              <a:custGeom>
                <a:avLst/>
                <a:gdLst/>
                <a:cxnLst>
                  <a:cxn ang="0">
                    <a:pos x="372" y="0"/>
                  </a:cxn>
                  <a:cxn ang="0">
                    <a:pos x="1" y="0"/>
                  </a:cxn>
                  <a:cxn ang="0">
                    <a:pos x="0" y="2121"/>
                  </a:cxn>
                  <a:cxn ang="0">
                    <a:pos x="1078" y="2609"/>
                  </a:cxn>
                  <a:cxn ang="0">
                    <a:pos x="372" y="0"/>
                  </a:cxn>
                </a:cxnLst>
                <a:rect l="0" t="0" r="r" b="b"/>
                <a:pathLst>
                  <a:path w="1078" h="2609">
                    <a:moveTo>
                      <a:pt x="372" y="0"/>
                    </a:moveTo>
                    <a:lnTo>
                      <a:pt x="1" y="0"/>
                    </a:lnTo>
                    <a:lnTo>
                      <a:pt x="0" y="2121"/>
                    </a:lnTo>
                    <a:lnTo>
                      <a:pt x="1078" y="2609"/>
                    </a:lnTo>
                    <a:lnTo>
                      <a:pt x="372" y="0"/>
                    </a:lnTo>
                  </a:path>
                </a:pathLst>
              </a:custGeom>
              <a:solidFill>
                <a:schemeClr val="accent1">
                  <a:lumMod val="60000"/>
                  <a:lumOff val="40000"/>
                </a:schemeClr>
              </a:solidFill>
              <a:ln w="9525">
                <a:noFill/>
                <a:round/>
              </a:ln>
            </p:spPr>
            <p:txBody>
              <a:bodyPr anchor="ctr"/>
              <a:p>
                <a:pPr algn="ctr">
                  <a:defRPr lang="ko-KR" altLang="en-US"/>
                </a:pPr>
                <a:endParaRPr lang="en-US" altLang="ko-KR"/>
              </a:p>
            </p:txBody>
          </p:sp>
          <p:sp>
            <p:nvSpPr>
              <p:cNvPr id="14" name=""/>
              <p:cNvSpPr/>
              <p:nvPr/>
            </p:nvSpPr>
            <p:spPr>
              <a:xfrm>
                <a:off x="0" y="3143248"/>
                <a:ext cx="2088010" cy="3477128"/>
              </a:xfrm>
              <a:custGeom>
                <a:avLst/>
                <a:gdLst>
                  <a:gd name="connsiteX0" fmla="*/ 1074 w 1779"/>
                  <a:gd name="connsiteY0" fmla="*/ 0 h 2893"/>
                  <a:gd name="connsiteX1" fmla="*/ 0 w 1779"/>
                  <a:gd name="connsiteY1" fmla="*/ 2893 h 2893"/>
                  <a:gd name="connsiteX2" fmla="*/ 1779 w 1779"/>
                  <a:gd name="connsiteY2" fmla="*/ 2604 h 2893"/>
                  <a:gd name="connsiteX3" fmla="*/ 1074 w 1779"/>
                  <a:gd name="connsiteY3" fmla="*/ 0 h 2893"/>
                  <a:gd name="connsiteX0" fmla="*/ 1074 w 1755"/>
                  <a:gd name="connsiteY0" fmla="*/ 0 h 2893"/>
                  <a:gd name="connsiteX1" fmla="*/ 0 w 1755"/>
                  <a:gd name="connsiteY1" fmla="*/ 2893 h 2893"/>
                  <a:gd name="connsiteX2" fmla="*/ 1755 w 1755"/>
                  <a:gd name="connsiteY2" fmla="*/ 2525 h 2893"/>
                  <a:gd name="connsiteX3" fmla="*/ 1074 w 1755"/>
                  <a:gd name="connsiteY3" fmla="*/ 0 h 2893"/>
                </a:gdLst>
                <a:cxnLst>
                  <a:cxn ang="0">
                    <a:pos x="connsiteX0" y="connsiteY0"/>
                  </a:cxn>
                  <a:cxn ang="0">
                    <a:pos x="connsiteX1" y="connsiteY1"/>
                  </a:cxn>
                  <a:cxn ang="0">
                    <a:pos x="connsiteX2" y="connsiteY2"/>
                  </a:cxn>
                  <a:cxn ang="0">
                    <a:pos x="connsiteX3" y="connsiteY3"/>
                  </a:cxn>
                </a:cxnLst>
                <a:rect l="l" t="t" r="r" b="b"/>
                <a:pathLst>
                  <a:path w="1755" h="2893">
                    <a:moveTo>
                      <a:pt x="1074" y="0"/>
                    </a:moveTo>
                    <a:lnTo>
                      <a:pt x="0" y="2893"/>
                    </a:lnTo>
                    <a:lnTo>
                      <a:pt x="1755" y="2525"/>
                    </a:lnTo>
                    <a:lnTo>
                      <a:pt x="1074" y="0"/>
                    </a:lnTo>
                  </a:path>
                </a:pathLst>
              </a:custGeom>
              <a:solidFill>
                <a:schemeClr val="accent5">
                  <a:alpha val="71000"/>
                </a:schemeClr>
              </a:solidFill>
              <a:ln w="9525">
                <a:noFill/>
                <a:round/>
              </a:ln>
            </p:spPr>
            <p:txBody>
              <a:bodyPr anchor="ctr"/>
              <a:p>
                <a:pPr algn="ctr">
                  <a:defRPr lang="ko-KR" altLang="en-US"/>
                </a:pPr>
                <a:endParaRPr lang="en-US" altLang="ko-KR"/>
              </a:p>
            </p:txBody>
          </p:sp>
          <p:sp>
            <p:nvSpPr>
              <p:cNvPr id="15" name=""/>
              <p:cNvSpPr/>
              <p:nvPr/>
            </p:nvSpPr>
            <p:spPr>
              <a:xfrm>
                <a:off x="1" y="2551106"/>
                <a:ext cx="1285398" cy="4121532"/>
              </a:xfrm>
              <a:custGeom>
                <a:avLst/>
                <a:gdLst>
                  <a:gd name="connsiteX0" fmla="*/ 0 w 1081"/>
                  <a:gd name="connsiteY0" fmla="*/ 0 h 3427"/>
                  <a:gd name="connsiteX1" fmla="*/ 0 w 1081"/>
                  <a:gd name="connsiteY1" fmla="*/ 3427 h 3427"/>
                  <a:gd name="connsiteX2" fmla="*/ 1081 w 1081"/>
                  <a:gd name="connsiteY2" fmla="*/ 490 h 3427"/>
                  <a:gd name="connsiteX3" fmla="*/ 0 w 1081"/>
                  <a:gd name="connsiteY3" fmla="*/ 0 h 3427"/>
                </a:gdLst>
                <a:cxnLst>
                  <a:cxn ang="0">
                    <a:pos x="connsiteX0" y="connsiteY0"/>
                  </a:cxn>
                  <a:cxn ang="0">
                    <a:pos x="connsiteX1" y="connsiteY1"/>
                  </a:cxn>
                  <a:cxn ang="0">
                    <a:pos x="connsiteX2" y="connsiteY2"/>
                  </a:cxn>
                  <a:cxn ang="0">
                    <a:pos x="connsiteX3" y="connsiteY3"/>
                  </a:cxn>
                </a:cxnLst>
                <a:rect l="l" t="t" r="r" b="b"/>
                <a:pathLst>
                  <a:path w="1081" h="3427">
                    <a:moveTo>
                      <a:pt x="0" y="0"/>
                    </a:moveTo>
                    <a:lnTo>
                      <a:pt x="0" y="3427"/>
                    </a:lnTo>
                    <a:lnTo>
                      <a:pt x="1081" y="490"/>
                    </a:lnTo>
                    <a:lnTo>
                      <a:pt x="0" y="0"/>
                    </a:lnTo>
                  </a:path>
                </a:pathLst>
              </a:custGeom>
              <a:solidFill>
                <a:schemeClr val="accent1">
                  <a:lumMod val="40000"/>
                  <a:lumOff val="60000"/>
                </a:schemeClr>
              </a:solidFill>
              <a:ln w="9525">
                <a:noFill/>
                <a:round/>
              </a:ln>
            </p:spPr>
            <p:txBody>
              <a:bodyPr anchor="ctr"/>
              <a:p>
                <a:pPr algn="ctr">
                  <a:defRPr lang="ko-KR" altLang="en-US"/>
                </a:pPr>
                <a:endParaRPr lang="en-US" altLang="ko-KR"/>
              </a:p>
            </p:txBody>
          </p:sp>
        </p:grpSp>
      </p:grpSp>
      <p:sp>
        <p:nvSpPr>
          <p:cNvPr id="2" name=""/>
          <p:cNvSpPr>
            <a:spLocks noGrp="1"/>
          </p:cNvSpPr>
          <p:nvPr>
            <p:ph type="title" idx="0"/>
          </p:nvPr>
        </p:nvSpPr>
        <p:spPr>
          <a:xfrm>
            <a:off x="2542695" y="1121212"/>
            <a:ext cx="7837714" cy="1143000"/>
          </a:xfrm>
        </p:spPr>
        <p:txBody>
          <a:bodyPr/>
          <a:lstStyle>
            <a:lvl1pPr algn="l">
              <a:defRPr sz="4000"/>
            </a:lvl1pPr>
          </a:lstStyle>
          <a:p>
            <a:pPr lvl="0">
              <a:defRPr lang="ko-KR" altLang="en-US"/>
            </a:pPr>
            <a:r>
              <a:rPr lang="ko-KR" altLang="en-US"/>
              <a:t>마스터 제목 스타일 편집</a:t>
            </a:r>
            <a:endParaRPr lang="ko-KR" altLang="en-US"/>
          </a:p>
        </p:txBody>
      </p:sp>
      <p:sp>
        <p:nvSpPr>
          <p:cNvPr id="18" name=""/>
          <p:cNvSpPr>
            <a:spLocks noGrp="1"/>
          </p:cNvSpPr>
          <p:nvPr>
            <p:ph type="body" sz="quarter" idx="14"/>
          </p:nvPr>
        </p:nvSpPr>
        <p:spPr>
          <a:xfrm>
            <a:off x="2542710" y="2286007"/>
            <a:ext cx="7839569" cy="3429009"/>
          </a:xfrm>
        </p:spPr>
        <p:txBody>
          <a:bodyPr/>
          <a:lstStyle>
            <a:lvl1pPr>
              <a:lnSpc>
                <a:spcPct val="150000"/>
              </a:lnSpc>
              <a:defRPr>
                <a:solidFill>
                  <a:schemeClr val="bg2">
                    <a:lumMod val="50000"/>
                  </a:schemeClr>
                </a:solidFill>
              </a:defRPr>
            </a:lvl1pPr>
          </a:lstStyle>
          <a:p>
            <a:pPr lvl="0">
              <a:defRPr lang="ko-KR" altLang="en-US"/>
            </a:pPr>
            <a:r>
              <a:rPr lang="ko-KR" altLang="en-US"/>
              <a:t>첫째 목차</a:t>
            </a:r>
            <a:endParaRPr lang="ko-KR" altLang="en-US"/>
          </a:p>
          <a:p>
            <a:pPr lvl="0">
              <a:defRPr lang="ko-KR" altLang="en-US"/>
            </a:pPr>
            <a:r>
              <a:rPr lang="ko-KR" altLang="en-US"/>
              <a:t>둘째 목차</a:t>
            </a:r>
            <a:endParaRPr lang="ko-KR" altLang="en-US"/>
          </a:p>
          <a:p>
            <a:pPr lvl="0">
              <a:defRPr lang="ko-KR" altLang="en-US"/>
            </a:pPr>
            <a:r>
              <a:rPr lang="ko-KR" altLang="en-US"/>
              <a:t>셋째 목차</a:t>
            </a:r>
            <a:endParaRPr lang="ko-KR" altLang="en-US"/>
          </a:p>
          <a:p>
            <a:pPr lvl="0">
              <a:defRPr lang="ko-KR" altLang="en-US"/>
            </a:pPr>
            <a:r>
              <a:rPr lang="ko-KR" altLang="en-US"/>
              <a:t>넷째 목차</a:t>
            </a:r>
            <a:endParaRPr lang="ko-KR" altLang="en-US"/>
          </a:p>
          <a:p>
            <a:pPr lvl="0">
              <a:defRPr lang="ko-KR" altLang="en-US"/>
            </a:pPr>
            <a:r>
              <a:rPr lang="ko-KR" altLang="en-US"/>
              <a:t>다섯째 목차</a:t>
            </a:r>
            <a:endParaRPr lang="ko-KR" altLang="en-US"/>
          </a:p>
        </p:txBody>
      </p:sp>
      <p:sp>
        <p:nvSpPr>
          <p:cNvPr id="4" name=""/>
          <p:cNvSpPr>
            <a:spLocks noGrp="1"/>
          </p:cNvSpPr>
          <p:nvPr>
            <p:ph type="dt" sz="half" idx="10"/>
          </p:nvPr>
        </p:nvSpPr>
        <p:spPr/>
        <p:txBody>
          <a:bodyPr/>
          <a:lstStyle/>
          <a:p>
            <a:pPr>
              <a:defRPr lang="ko-KR" altLang="en-US"/>
            </a:pPr>
            <a:fld id="{5FDD8E82-9EDF-4A21-8052-950E349A4E6B}" type="datetime1">
              <a:rPr lang="ko-KR" altLang="en-US"/>
              <a:pPr>
                <a:defRPr lang="ko-KR" altLang="en-US"/>
              </a:pPr>
              <a:t>2023-12-16</a:t>
            </a:fld>
            <a:endParaRPr lang="ko-KR" altLang="en-US"/>
          </a:p>
        </p:txBody>
      </p:sp>
      <p:sp>
        <p:nvSpPr>
          <p:cNvPr id="5" name=""/>
          <p:cNvSpPr>
            <a:spLocks noGrp="1"/>
          </p:cNvSpPr>
          <p:nvPr>
            <p:ph type="ftr" sz="quarter" idx="11"/>
          </p:nvPr>
        </p:nvSpPr>
        <p:spPr/>
        <p:txBody>
          <a:body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DF28FB93-0A08-4E7D-8E63-9EFA29F1E093}"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1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세로 제목 및 본문" type="vertTitleAndTx" preserve="1">
  <p:cSld name="세로 제목 및 본문">
    <p:spTree>
      <p:nvGrpSpPr>
        <p:cNvPr id="1" name=""/>
        <p:cNvGrpSpPr/>
        <p:nvPr/>
      </p:nvGrpSpPr>
      <p:grpSpPr>
        <a:xfrm>
          <a:off x="0" y="0"/>
          <a:ext cx="0" cy="0"/>
          <a:chOff x="0" y="0"/>
          <a:chExt cx="0" cy="0"/>
        </a:xfrm>
      </p:grpSpPr>
      <p:grpSp>
        <p:nvGrpSpPr>
          <p:cNvPr id="7" name=""/>
          <p:cNvGrpSpPr/>
          <p:nvPr/>
        </p:nvGrpSpPr>
        <p:grpSpPr>
          <a:xfrm rot="10800000" flipH="1">
            <a:off x="10430936" y="4214817"/>
            <a:ext cx="1780898" cy="2672210"/>
            <a:chOff x="7830097" y="-3175"/>
            <a:chExt cx="1335674" cy="3646465"/>
          </a:xfrm>
        </p:grpSpPr>
        <p:sp>
          <p:nvSpPr>
            <p:cNvPr id="8" name=""/>
            <p:cNvSpPr/>
            <p:nvPr/>
          </p:nvSpPr>
          <p:spPr>
            <a:xfrm>
              <a:off x="7858910" y="-3175"/>
              <a:ext cx="1290865" cy="2960833"/>
            </a:xfrm>
            <a:custGeom>
              <a:avLst/>
              <a:gdLst>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63342 h 6063342"/>
                <a:gd name="connsiteX1" fmla="*/ 0 w 2623457"/>
                <a:gd name="connsiteY1" fmla="*/ 0 h 6063342"/>
                <a:gd name="connsiteX2" fmla="*/ 3062 w 2623457"/>
                <a:gd name="connsiteY2" fmla="*/ 0 h 6063342"/>
                <a:gd name="connsiteX3" fmla="*/ 174172 w 2623457"/>
                <a:gd name="connsiteY3" fmla="*/ 0 h 6063342"/>
                <a:gd name="connsiteX4" fmla="*/ 1556657 w 2623457"/>
                <a:gd name="connsiteY4" fmla="*/ 1545771 h 6063342"/>
                <a:gd name="connsiteX5" fmla="*/ 2623457 w 2623457"/>
                <a:gd name="connsiteY5" fmla="*/ 6063342 h 6063342"/>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63342 h 6063342"/>
                <a:gd name="connsiteX1" fmla="*/ 0 w 2623457"/>
                <a:gd name="connsiteY1" fmla="*/ 0 h 6063342"/>
                <a:gd name="connsiteX2" fmla="*/ 174172 w 2623457"/>
                <a:gd name="connsiteY2" fmla="*/ 0 h 6063342"/>
                <a:gd name="connsiteX3" fmla="*/ 1556657 w 2623457"/>
                <a:gd name="connsiteY3" fmla="*/ 1545771 h 6063342"/>
                <a:gd name="connsiteX4" fmla="*/ 2623457 w 2623457"/>
                <a:gd name="connsiteY4" fmla="*/ 6063342 h 6063342"/>
                <a:gd name="connsiteX0" fmla="*/ 2623457 w 2623457"/>
                <a:gd name="connsiteY0" fmla="*/ 6076108 h 6076108"/>
                <a:gd name="connsiteX1" fmla="*/ 0 w 2623457"/>
                <a:gd name="connsiteY1" fmla="*/ 12766 h 6076108"/>
                <a:gd name="connsiteX2" fmla="*/ 183682 w 2623457"/>
                <a:gd name="connsiteY2" fmla="*/ 0 h 6076108"/>
                <a:gd name="connsiteX3" fmla="*/ 1556657 w 2623457"/>
                <a:gd name="connsiteY3" fmla="*/ 1558537 h 6076108"/>
                <a:gd name="connsiteX4" fmla="*/ 2623457 w 2623457"/>
                <a:gd name="connsiteY4" fmla="*/ 6076108 h 6076108"/>
                <a:gd name="connsiteX0" fmla="*/ 2623457 w 2623457"/>
                <a:gd name="connsiteY0" fmla="*/ 6085682 h 6085682"/>
                <a:gd name="connsiteX1" fmla="*/ 0 w 2623457"/>
                <a:gd name="connsiteY1" fmla="*/ 22340 h 6085682"/>
                <a:gd name="connsiteX2" fmla="*/ 667 w 2623457"/>
                <a:gd name="connsiteY2" fmla="*/ 0 h 6085682"/>
                <a:gd name="connsiteX3" fmla="*/ 183682 w 2623457"/>
                <a:gd name="connsiteY3" fmla="*/ 9574 h 6085682"/>
                <a:gd name="connsiteX4" fmla="*/ 1556657 w 2623457"/>
                <a:gd name="connsiteY4" fmla="*/ 1568111 h 6085682"/>
                <a:gd name="connsiteX5" fmla="*/ 2623457 w 2623457"/>
                <a:gd name="connsiteY5" fmla="*/ 6085682 h 6085682"/>
                <a:gd name="connsiteX0" fmla="*/ 3030086 w 3030086"/>
                <a:gd name="connsiteY0" fmla="*/ 7076027 h 7076027"/>
                <a:gd name="connsiteX1" fmla="*/ 406629 w 3030086"/>
                <a:gd name="connsiteY1" fmla="*/ 1012685 h 7076027"/>
                <a:gd name="connsiteX2" fmla="*/ 590311 w 3030086"/>
                <a:gd name="connsiteY2" fmla="*/ 999919 h 7076027"/>
                <a:gd name="connsiteX3" fmla="*/ 1963286 w 3030086"/>
                <a:gd name="connsiteY3" fmla="*/ 2558456 h 7076027"/>
                <a:gd name="connsiteX4" fmla="*/ 3030086 w 3030086"/>
                <a:gd name="connsiteY4" fmla="*/ 7076027 h 7076027"/>
                <a:gd name="connsiteX0" fmla="*/ 2623457 w 2623457"/>
                <a:gd name="connsiteY0" fmla="*/ 6076108 h 6076108"/>
                <a:gd name="connsiteX1" fmla="*/ 0 w 2623457"/>
                <a:gd name="connsiteY1" fmla="*/ 12766 h 6076108"/>
                <a:gd name="connsiteX2" fmla="*/ 183682 w 2623457"/>
                <a:gd name="connsiteY2" fmla="*/ 0 h 6076108"/>
                <a:gd name="connsiteX3" fmla="*/ 1556657 w 2623457"/>
                <a:gd name="connsiteY3" fmla="*/ 1558537 h 6076108"/>
                <a:gd name="connsiteX4" fmla="*/ 2623457 w 2623457"/>
                <a:gd name="connsiteY4" fmla="*/ 6076108 h 6076108"/>
                <a:gd name="connsiteX0" fmla="*/ 2623457 w 2623457"/>
                <a:gd name="connsiteY0" fmla="*/ 6076108 h 6076108"/>
                <a:gd name="connsiteX1" fmla="*/ 0 w 2623457"/>
                <a:gd name="connsiteY1" fmla="*/ 12766 h 6076108"/>
                <a:gd name="connsiteX2" fmla="*/ 183682 w 2623457"/>
                <a:gd name="connsiteY2" fmla="*/ 0 h 6076108"/>
                <a:gd name="connsiteX3" fmla="*/ 1556657 w 2623457"/>
                <a:gd name="connsiteY3" fmla="*/ 1558537 h 6076108"/>
                <a:gd name="connsiteX4" fmla="*/ 2623457 w 2623457"/>
                <a:gd name="connsiteY4" fmla="*/ 6076108 h 6076108"/>
                <a:gd name="connsiteX0" fmla="*/ 2630614 w 2630614"/>
                <a:gd name="connsiteY0" fmla="*/ 6076108 h 6076108"/>
                <a:gd name="connsiteX1" fmla="*/ 0 w 2630614"/>
                <a:gd name="connsiteY1" fmla="*/ 5585 h 6076108"/>
                <a:gd name="connsiteX2" fmla="*/ 190839 w 2630614"/>
                <a:gd name="connsiteY2" fmla="*/ 0 h 6076108"/>
                <a:gd name="connsiteX3" fmla="*/ 1563814 w 2630614"/>
                <a:gd name="connsiteY3" fmla="*/ 1558537 h 6076108"/>
                <a:gd name="connsiteX4" fmla="*/ 2630614 w 2630614"/>
                <a:gd name="connsiteY4" fmla="*/ 6076108 h 6076108"/>
                <a:gd name="connsiteX0" fmla="*/ 2635390 w 2635390"/>
                <a:gd name="connsiteY0" fmla="*/ 6076108 h 6076108"/>
                <a:gd name="connsiteX1" fmla="*/ 0 w 2635390"/>
                <a:gd name="connsiteY1" fmla="*/ 797 h 6076108"/>
                <a:gd name="connsiteX2" fmla="*/ 195615 w 2635390"/>
                <a:gd name="connsiteY2" fmla="*/ 0 h 6076108"/>
                <a:gd name="connsiteX3" fmla="*/ 1568590 w 2635390"/>
                <a:gd name="connsiteY3" fmla="*/ 1558537 h 6076108"/>
                <a:gd name="connsiteX4" fmla="*/ 2635390 w 2635390"/>
                <a:gd name="connsiteY4" fmla="*/ 6076108 h 6076108"/>
              </a:gdLst>
              <a:cxnLst>
                <a:cxn ang="0">
                  <a:pos x="connsiteX0" y="connsiteY0"/>
                </a:cxn>
                <a:cxn ang="0">
                  <a:pos x="connsiteX1" y="connsiteY1"/>
                </a:cxn>
                <a:cxn ang="0">
                  <a:pos x="connsiteX2" y="connsiteY2"/>
                </a:cxn>
                <a:cxn ang="0">
                  <a:pos x="connsiteX3" y="connsiteY3"/>
                </a:cxn>
                <a:cxn ang="0">
                  <a:pos x="connsiteX4" y="connsiteY4"/>
                </a:cxn>
              </a:cxnLst>
              <a:rect l="l" t="t" r="r" b="b"/>
              <a:pathLst>
                <a:path w="2635390" h="6076108">
                  <a:moveTo>
                    <a:pt x="2635390" y="6076108"/>
                  </a:moveTo>
                  <a:lnTo>
                    <a:pt x="0" y="797"/>
                  </a:lnTo>
                  <a:lnTo>
                    <a:pt x="195615" y="0"/>
                  </a:lnTo>
                  <a:lnTo>
                    <a:pt x="1568590" y="1558537"/>
                  </a:lnTo>
                  <a:lnTo>
                    <a:pt x="2635390" y="6076108"/>
                  </a:ln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9" name=""/>
            <p:cNvSpPr/>
            <p:nvPr/>
          </p:nvSpPr>
          <p:spPr>
            <a:xfrm>
              <a:off x="8617016" y="737400"/>
              <a:ext cx="543423" cy="2244786"/>
            </a:xfrm>
            <a:custGeom>
              <a:avLst/>
              <a:gdLst>
                <a:gd name="connsiteX0" fmla="*/ 0 w 1088572"/>
                <a:gd name="connsiteY0" fmla="*/ 0 h 4582886"/>
                <a:gd name="connsiteX1" fmla="*/ 1088572 w 1088572"/>
                <a:gd name="connsiteY1" fmla="*/ 1186543 h 4582886"/>
                <a:gd name="connsiteX2" fmla="*/ 1088572 w 1088572"/>
                <a:gd name="connsiteY2" fmla="*/ 4582886 h 4582886"/>
                <a:gd name="connsiteX3" fmla="*/ 0 w 1088572"/>
                <a:gd name="connsiteY3" fmla="*/ 0 h 4582886"/>
              </a:gdLst>
              <a:cxnLst>
                <a:cxn ang="0">
                  <a:pos x="connsiteX0" y="connsiteY0"/>
                </a:cxn>
                <a:cxn ang="0">
                  <a:pos x="connsiteX1" y="connsiteY1"/>
                </a:cxn>
                <a:cxn ang="0">
                  <a:pos x="connsiteX2" y="connsiteY2"/>
                </a:cxn>
                <a:cxn ang="0">
                  <a:pos x="connsiteX3" y="connsiteY3"/>
                </a:cxn>
              </a:cxnLst>
              <a:rect l="l" t="t" r="r" b="b"/>
              <a:pathLst>
                <a:path w="1088572" h="4582886">
                  <a:moveTo>
                    <a:pt x="0" y="0"/>
                  </a:moveTo>
                  <a:lnTo>
                    <a:pt x="1088572" y="1186543"/>
                  </a:lnTo>
                  <a:lnTo>
                    <a:pt x="1088572" y="4582886"/>
                  </a:lnTo>
                  <a:lnTo>
                    <a:pt x="0" y="0"/>
                  </a:lnTo>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0" name=""/>
            <p:cNvSpPr/>
            <p:nvPr/>
          </p:nvSpPr>
          <p:spPr>
            <a:xfrm>
              <a:off x="7956911" y="-1619"/>
              <a:ext cx="671047" cy="757711"/>
            </a:xfrm>
            <a:custGeom>
              <a:avLst/>
              <a:gdLst>
                <a:gd name="connsiteX0" fmla="*/ 1371600 w 1371600"/>
                <a:gd name="connsiteY0" fmla="*/ 1491343 h 1491343"/>
                <a:gd name="connsiteX1" fmla="*/ 1023257 w 1371600"/>
                <a:gd name="connsiteY1" fmla="*/ 0 h 1491343"/>
                <a:gd name="connsiteX2" fmla="*/ 0 w 1371600"/>
                <a:gd name="connsiteY2" fmla="*/ 0 h 1491343"/>
                <a:gd name="connsiteX3" fmla="*/ 1371600 w 1371600"/>
                <a:gd name="connsiteY3" fmla="*/ 1491343 h 1491343"/>
                <a:gd name="connsiteX0" fmla="*/ 1371600 w 1371600"/>
                <a:gd name="connsiteY0" fmla="*/ 1491343 h 1491343"/>
                <a:gd name="connsiteX1" fmla="*/ 1023257 w 1371600"/>
                <a:gd name="connsiteY1" fmla="*/ 0 h 1491343"/>
                <a:gd name="connsiteX2" fmla="*/ 0 w 1371600"/>
                <a:gd name="connsiteY2" fmla="*/ 0 h 1491343"/>
                <a:gd name="connsiteX3" fmla="*/ 1371600 w 1371600"/>
                <a:gd name="connsiteY3" fmla="*/ 1491343 h 1491343"/>
                <a:gd name="connsiteX0" fmla="*/ 1369988 w 1369988"/>
                <a:gd name="connsiteY0" fmla="*/ 1546919 h 1546919"/>
                <a:gd name="connsiteX1" fmla="*/ 1023257 w 1369988"/>
                <a:gd name="connsiteY1" fmla="*/ 0 h 1546919"/>
                <a:gd name="connsiteX2" fmla="*/ 0 w 1369988"/>
                <a:gd name="connsiteY2" fmla="*/ 0 h 1546919"/>
                <a:gd name="connsiteX3" fmla="*/ 1369988 w 1369988"/>
                <a:gd name="connsiteY3" fmla="*/ 1546919 h 1546919"/>
              </a:gdLst>
              <a:cxnLst>
                <a:cxn ang="0">
                  <a:pos x="connsiteX0" y="connsiteY0"/>
                </a:cxn>
                <a:cxn ang="0">
                  <a:pos x="connsiteX1" y="connsiteY1"/>
                </a:cxn>
                <a:cxn ang="0">
                  <a:pos x="connsiteX2" y="connsiteY2"/>
                </a:cxn>
                <a:cxn ang="0">
                  <a:pos x="connsiteX3" y="connsiteY3"/>
                </a:cxn>
              </a:cxnLst>
              <a:rect l="l" t="t" r="r" b="b"/>
              <a:pathLst>
                <a:path w="1369988" h="1546919">
                  <a:moveTo>
                    <a:pt x="1369988" y="1546919"/>
                  </a:moveTo>
                  <a:lnTo>
                    <a:pt x="1023257" y="0"/>
                  </a:lnTo>
                  <a:lnTo>
                    <a:pt x="0" y="0"/>
                  </a:lnTo>
                  <a:lnTo>
                    <a:pt x="1369988" y="1546919"/>
                  </a:ln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1" name=""/>
            <p:cNvSpPr/>
            <p:nvPr/>
          </p:nvSpPr>
          <p:spPr>
            <a:xfrm>
              <a:off x="8455711" y="-1619"/>
              <a:ext cx="710060" cy="1329898"/>
            </a:xfrm>
            <a:custGeom>
              <a:avLst/>
              <a:gdLst>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0 w 1436914"/>
                <a:gd name="connsiteY4" fmla="*/ 0 h 2721429"/>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1408793 w 1436914"/>
                <a:gd name="connsiteY4" fmla="*/ 6350 h 2721429"/>
                <a:gd name="connsiteX5" fmla="*/ 0 w 1436914"/>
                <a:gd name="connsiteY5" fmla="*/ 0 h 2721429"/>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1408793 w 1436914"/>
                <a:gd name="connsiteY4" fmla="*/ 6350 h 2721429"/>
                <a:gd name="connsiteX5" fmla="*/ 0 w 1436914"/>
                <a:gd name="connsiteY5" fmla="*/ 0 h 2721429"/>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1408793 w 1436914"/>
                <a:gd name="connsiteY4" fmla="*/ 6350 h 2721429"/>
                <a:gd name="connsiteX5" fmla="*/ 0 w 1436914"/>
                <a:gd name="connsiteY5" fmla="*/ 0 h 2721429"/>
                <a:gd name="connsiteX0" fmla="*/ 0 w 1436914"/>
                <a:gd name="connsiteY0" fmla="*/ 0 h 2721429"/>
                <a:gd name="connsiteX1" fmla="*/ 326572 w 1436914"/>
                <a:gd name="connsiteY1" fmla="*/ 1534886 h 2721429"/>
                <a:gd name="connsiteX2" fmla="*/ 1436914 w 1436914"/>
                <a:gd name="connsiteY2" fmla="*/ 2721429 h 2721429"/>
                <a:gd name="connsiteX3" fmla="*/ 1415143 w 1436914"/>
                <a:gd name="connsiteY3" fmla="*/ 10886 h 2721429"/>
                <a:gd name="connsiteX4" fmla="*/ 1408793 w 1436914"/>
                <a:gd name="connsiteY4" fmla="*/ 6350 h 2721429"/>
                <a:gd name="connsiteX5" fmla="*/ 0 w 1436914"/>
                <a:gd name="connsiteY5" fmla="*/ 0 h 2721429"/>
                <a:gd name="connsiteX0" fmla="*/ 0 w 1449636"/>
                <a:gd name="connsiteY0" fmla="*/ 0 h 2715079"/>
                <a:gd name="connsiteX1" fmla="*/ 339294 w 1449636"/>
                <a:gd name="connsiteY1" fmla="*/ 1528536 h 2715079"/>
                <a:gd name="connsiteX2" fmla="*/ 1449636 w 1449636"/>
                <a:gd name="connsiteY2" fmla="*/ 2715079 h 2715079"/>
                <a:gd name="connsiteX3" fmla="*/ 1427865 w 1449636"/>
                <a:gd name="connsiteY3" fmla="*/ 4536 h 2715079"/>
                <a:gd name="connsiteX4" fmla="*/ 1421515 w 1449636"/>
                <a:gd name="connsiteY4" fmla="*/ 0 h 2715079"/>
                <a:gd name="connsiteX5" fmla="*/ 0 w 1449636"/>
                <a:gd name="connsiteY5" fmla="*/ 0 h 2715079"/>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9636" h="2715079">
                  <a:moveTo>
                    <a:pt x="0" y="0"/>
                  </a:moveTo>
                  <a:lnTo>
                    <a:pt x="339294" y="1528536"/>
                  </a:lnTo>
                  <a:lnTo>
                    <a:pt x="1449636" y="2715079"/>
                  </a:lnTo>
                  <a:lnTo>
                    <a:pt x="1427865" y="4536"/>
                  </a:lnTo>
                  <a:lnTo>
                    <a:pt x="1421515" y="0"/>
                  </a:lnTo>
                  <a:lnTo>
                    <a:pt x="0" y="0"/>
                  </a:lnTo>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2" name=""/>
            <p:cNvSpPr/>
            <p:nvPr/>
          </p:nvSpPr>
          <p:spPr>
            <a:xfrm>
              <a:off x="7830097" y="-1619"/>
              <a:ext cx="1325010" cy="3644909"/>
            </a:xfrm>
            <a:custGeom>
              <a:avLst/>
              <a:gdLst>
                <a:gd name="connsiteX0" fmla="*/ 2705100 w 2705100"/>
                <a:gd name="connsiteY0" fmla="*/ 6086475 h 6867525"/>
                <a:gd name="connsiteX1" fmla="*/ 57150 w 2705100"/>
                <a:gd name="connsiteY1" fmla="*/ 0 h 6867525"/>
                <a:gd name="connsiteX2" fmla="*/ 0 w 2705100"/>
                <a:gd name="connsiteY2" fmla="*/ 9525 h 6867525"/>
                <a:gd name="connsiteX3" fmla="*/ 2295525 w 2705100"/>
                <a:gd name="connsiteY3" fmla="*/ 6858000 h 6867525"/>
                <a:gd name="connsiteX4" fmla="*/ 2695575 w 2705100"/>
                <a:gd name="connsiteY4" fmla="*/ 6867525 h 6867525"/>
                <a:gd name="connsiteX5" fmla="*/ 2705100 w 2705100"/>
                <a:gd name="connsiteY5" fmla="*/ 6086475 h 6867525"/>
                <a:gd name="connsiteX0" fmla="*/ 2705100 w 2705100"/>
                <a:gd name="connsiteY0" fmla="*/ 6086475 h 6867525"/>
                <a:gd name="connsiteX1" fmla="*/ 57150 w 2705100"/>
                <a:gd name="connsiteY1" fmla="*/ 0 h 6867525"/>
                <a:gd name="connsiteX2" fmla="*/ 0 w 2705100"/>
                <a:gd name="connsiteY2" fmla="*/ 9525 h 6867525"/>
                <a:gd name="connsiteX3" fmla="*/ 2295525 w 2705100"/>
                <a:gd name="connsiteY3" fmla="*/ 6858000 h 6867525"/>
                <a:gd name="connsiteX4" fmla="*/ 2695575 w 2705100"/>
                <a:gd name="connsiteY4" fmla="*/ 6867525 h 6867525"/>
                <a:gd name="connsiteX5" fmla="*/ 2705100 w 2705100"/>
                <a:gd name="connsiteY5" fmla="*/ 6086475 h 6867525"/>
                <a:gd name="connsiteX0" fmla="*/ 2705100 w 2705100"/>
                <a:gd name="connsiteY0" fmla="*/ 6086475 h 6867525"/>
                <a:gd name="connsiteX1" fmla="*/ 57150 w 2705100"/>
                <a:gd name="connsiteY1" fmla="*/ 0 h 6867525"/>
                <a:gd name="connsiteX2" fmla="*/ 49993 w 2705100"/>
                <a:gd name="connsiteY2" fmla="*/ 9525 h 6867525"/>
                <a:gd name="connsiteX3" fmla="*/ 0 w 2705100"/>
                <a:gd name="connsiteY3" fmla="*/ 9525 h 6867525"/>
                <a:gd name="connsiteX4" fmla="*/ 2295525 w 2705100"/>
                <a:gd name="connsiteY4" fmla="*/ 6858000 h 6867525"/>
                <a:gd name="connsiteX5" fmla="*/ 2695575 w 2705100"/>
                <a:gd name="connsiteY5" fmla="*/ 6867525 h 6867525"/>
                <a:gd name="connsiteX6" fmla="*/ 2705100 w 2705100"/>
                <a:gd name="connsiteY6" fmla="*/ 6086475 h 6867525"/>
                <a:gd name="connsiteX0" fmla="*/ 2705100 w 2705100"/>
                <a:gd name="connsiteY0" fmla="*/ 6086475 h 6867525"/>
                <a:gd name="connsiteX1" fmla="*/ 57150 w 2705100"/>
                <a:gd name="connsiteY1" fmla="*/ 0 h 6867525"/>
                <a:gd name="connsiteX2" fmla="*/ 0 w 2705100"/>
                <a:gd name="connsiteY2" fmla="*/ 9525 h 6867525"/>
                <a:gd name="connsiteX3" fmla="*/ 2295525 w 2705100"/>
                <a:gd name="connsiteY3" fmla="*/ 6858000 h 6867525"/>
                <a:gd name="connsiteX4" fmla="*/ 2695575 w 2705100"/>
                <a:gd name="connsiteY4" fmla="*/ 6867525 h 6867525"/>
                <a:gd name="connsiteX5" fmla="*/ 2705100 w 2705100"/>
                <a:gd name="connsiteY5" fmla="*/ 6086475 h 6867525"/>
                <a:gd name="connsiteX0" fmla="*/ 2705100 w 2705100"/>
                <a:gd name="connsiteY0" fmla="*/ 6086475 h 6867525"/>
                <a:gd name="connsiteX1" fmla="*/ 57150 w 2705100"/>
                <a:gd name="connsiteY1" fmla="*/ 0 h 6867525"/>
                <a:gd name="connsiteX2" fmla="*/ 0 w 2705100"/>
                <a:gd name="connsiteY2" fmla="*/ 9525 h 6867525"/>
                <a:gd name="connsiteX3" fmla="*/ 2295525 w 2705100"/>
                <a:gd name="connsiteY3" fmla="*/ 6858000 h 6867525"/>
                <a:gd name="connsiteX4" fmla="*/ 2695575 w 2705100"/>
                <a:gd name="connsiteY4" fmla="*/ 6867525 h 6867525"/>
                <a:gd name="connsiteX5" fmla="*/ 2705100 w 2705100"/>
                <a:gd name="connsiteY5" fmla="*/ 6086475 h 6867525"/>
                <a:gd name="connsiteX0" fmla="*/ 2705100 w 2705100"/>
                <a:gd name="connsiteY0" fmla="*/ 6076950 h 6858000"/>
                <a:gd name="connsiteX1" fmla="*/ 64280 w 2705100"/>
                <a:gd name="connsiteY1" fmla="*/ 0 h 6858000"/>
                <a:gd name="connsiteX2" fmla="*/ 0 w 2705100"/>
                <a:gd name="connsiteY2" fmla="*/ 0 h 6858000"/>
                <a:gd name="connsiteX3" fmla="*/ 2295525 w 2705100"/>
                <a:gd name="connsiteY3" fmla="*/ 6848475 h 6858000"/>
                <a:gd name="connsiteX4" fmla="*/ 2695575 w 2705100"/>
                <a:gd name="connsiteY4" fmla="*/ 6858000 h 6858000"/>
                <a:gd name="connsiteX5" fmla="*/ 2705100 w 2705100"/>
                <a:gd name="connsiteY5" fmla="*/ 6076950 h 6858000"/>
                <a:gd name="connsiteX0" fmla="*/ 2705100 w 2705100"/>
                <a:gd name="connsiteY0" fmla="*/ 6076950 h 6858000"/>
                <a:gd name="connsiteX1" fmla="*/ 64280 w 2705100"/>
                <a:gd name="connsiteY1" fmla="*/ 0 h 6858000"/>
                <a:gd name="connsiteX2" fmla="*/ 0 w 2705100"/>
                <a:gd name="connsiteY2" fmla="*/ 0 h 6858000"/>
                <a:gd name="connsiteX3" fmla="*/ 2695575 w 2705100"/>
                <a:gd name="connsiteY3" fmla="*/ 6858000 h 6858000"/>
                <a:gd name="connsiteX4" fmla="*/ 2705100 w 2705100"/>
                <a:gd name="connsiteY4" fmla="*/ 6076950 h 6858000"/>
                <a:gd name="connsiteX0" fmla="*/ 2705100 w 2705100"/>
                <a:gd name="connsiteY0" fmla="*/ 6076950 h 7441333"/>
                <a:gd name="connsiteX1" fmla="*/ 64280 w 2705100"/>
                <a:gd name="connsiteY1" fmla="*/ 0 h 7441333"/>
                <a:gd name="connsiteX2" fmla="*/ 0 w 2705100"/>
                <a:gd name="connsiteY2" fmla="*/ 0 h 7441333"/>
                <a:gd name="connsiteX3" fmla="*/ 2695576 w 2705100"/>
                <a:gd name="connsiteY3" fmla="*/ 7441333 h 7441333"/>
                <a:gd name="connsiteX4" fmla="*/ 2705100 w 2705100"/>
                <a:gd name="connsiteY4" fmla="*/ 6076950 h 7441333"/>
                <a:gd name="connsiteX0" fmla="*/ 2705100 w 2705100"/>
                <a:gd name="connsiteY0" fmla="*/ 6076950 h 7441333"/>
                <a:gd name="connsiteX1" fmla="*/ 64280 w 2705100"/>
                <a:gd name="connsiteY1" fmla="*/ 0 h 7441333"/>
                <a:gd name="connsiteX2" fmla="*/ 0 w 2705100"/>
                <a:gd name="connsiteY2" fmla="*/ 0 h 7441333"/>
                <a:gd name="connsiteX3" fmla="*/ 2695576 w 2705100"/>
                <a:gd name="connsiteY3" fmla="*/ 7441333 h 7441333"/>
                <a:gd name="connsiteX4" fmla="*/ 2705100 w 2705100"/>
                <a:gd name="connsiteY4" fmla="*/ 6076950 h 7441333"/>
              </a:gdLst>
              <a:cxnLst>
                <a:cxn ang="0">
                  <a:pos x="connsiteX0" y="connsiteY0"/>
                </a:cxn>
                <a:cxn ang="0">
                  <a:pos x="connsiteX1" y="connsiteY1"/>
                </a:cxn>
                <a:cxn ang="0">
                  <a:pos x="connsiteX2" y="connsiteY2"/>
                </a:cxn>
                <a:cxn ang="0">
                  <a:pos x="connsiteX3" y="connsiteY3"/>
                </a:cxn>
                <a:cxn ang="0">
                  <a:pos x="connsiteX4" y="connsiteY4"/>
                </a:cxn>
              </a:cxnLst>
              <a:rect l="l" t="t" r="r" b="b"/>
              <a:pathLst>
                <a:path w="2705100" h="7441333">
                  <a:moveTo>
                    <a:pt x="2705100" y="6076950"/>
                  </a:moveTo>
                  <a:lnTo>
                    <a:pt x="64280" y="0"/>
                  </a:lnTo>
                  <a:lnTo>
                    <a:pt x="0" y="0"/>
                  </a:lnTo>
                  <a:lnTo>
                    <a:pt x="2695576" y="7441333"/>
                  </a:lnTo>
                  <a:cubicBezTo>
                    <a:pt x="2698751" y="6986539"/>
                    <a:pt x="2701925" y="6531744"/>
                    <a:pt x="2705100" y="6076950"/>
                  </a:cubicBezTo>
                </a:path>
              </a:pathLst>
            </a:custGeom>
            <a:solidFill>
              <a:schemeClr val="accent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grpSp>
      <p:sp>
        <p:nvSpPr>
          <p:cNvPr id="2" name=""/>
          <p:cNvSpPr>
            <a:spLocks noGrp="1"/>
          </p:cNvSpPr>
          <p:nvPr>
            <p:ph type="title" orient="vert" idx="0"/>
          </p:nvPr>
        </p:nvSpPr>
        <p:spPr>
          <a:xfrm>
            <a:off x="9563098" y="274638"/>
            <a:ext cx="2019299" cy="5851525"/>
          </a:xfrm>
        </p:spPr>
        <p:txBody>
          <a:bodyPr vert="eaVert"/>
          <a:lstStyle/>
          <a:p>
            <a:pPr lvl="0">
              <a:defRPr lang="ko-KR" altLang="en-US"/>
            </a:pPr>
            <a:r>
              <a:rPr lang="ko-KR" altLang="en-US"/>
              <a:t>마스터 제목 스타일 편집</a:t>
            </a:r>
            <a:endParaRPr lang="ko-KR" altLang="en-US"/>
          </a:p>
        </p:txBody>
      </p:sp>
      <p:sp>
        <p:nvSpPr>
          <p:cNvPr id="3" name=""/>
          <p:cNvSpPr>
            <a:spLocks noGrp="1"/>
          </p:cNvSpPr>
          <p:nvPr>
            <p:ph type="body" orient="vert" idx="1"/>
          </p:nvPr>
        </p:nvSpPr>
        <p:spPr>
          <a:xfrm>
            <a:off x="609599" y="274638"/>
            <a:ext cx="8712199" cy="5851525"/>
          </a:xfrm>
        </p:spPr>
        <p:txBody>
          <a:bodyPr vert="eaVert"/>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4" name=""/>
          <p:cNvSpPr>
            <a:spLocks noGrp="1"/>
          </p:cNvSpPr>
          <p:nvPr>
            <p:ph type="dt" sz="half" idx="10"/>
          </p:nvPr>
        </p:nvSpPr>
        <p:spPr/>
        <p:txBody>
          <a:bodyPr/>
          <a:lstStyle/>
          <a:p>
            <a:pPr>
              <a:defRPr lang="ko-KR" altLang="en-US"/>
            </a:pPr>
            <a:fld id="{16753771-9475-4309-9B2C-4F43EB0294C6}" type="datetime1">
              <a:rPr lang="ko-KR" altLang="en-US"/>
              <a:pPr>
                <a:defRPr lang="ko-KR" altLang="en-US"/>
              </a:pPr>
              <a:t>2023-12-16</a:t>
            </a:fld>
            <a:endParaRPr lang="ko-KR" altLang="en-US"/>
          </a:p>
        </p:txBody>
      </p:sp>
      <p:sp>
        <p:nvSpPr>
          <p:cNvPr id="5" name=""/>
          <p:cNvSpPr>
            <a:spLocks noGrp="1"/>
          </p:cNvSpPr>
          <p:nvPr>
            <p:ph type="ftr" sz="quarter" idx="11"/>
          </p:nvPr>
        </p:nvSpPr>
        <p:spPr/>
        <p:txBody>
          <a:body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DF28FB93-0A08-4E7D-8E63-9EFA29F1E093}"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2.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 및 내용" type="obj" preserve="1">
  <p:cSld name="제목 및 내용">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
          <p:cNvSpPr>
            <a:spLocks noGrp="1"/>
          </p:cNvSpPr>
          <p:nvPr>
            <p:ph idx="1"/>
          </p:nvPr>
        </p:nvSpPr>
        <p:spPr/>
        <p:txBody>
          <a:body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4" name=""/>
          <p:cNvSpPr>
            <a:spLocks noGrp="1"/>
          </p:cNvSpPr>
          <p:nvPr>
            <p:ph type="dt" sz="half" idx="10"/>
          </p:nvPr>
        </p:nvSpPr>
        <p:spPr/>
        <p:txBody>
          <a:bodyPr/>
          <a:lstStyle/>
          <a:p>
            <a:pPr>
              <a:defRPr lang="ko-KR" altLang="en-US"/>
            </a:pPr>
            <a:fld id="{EA2121F7-E20F-43B2-B3C6-C7E51EA698C5}" type="datetime1">
              <a:rPr lang="ko-KR" altLang="en-US"/>
              <a:pPr>
                <a:defRPr lang="ko-KR" altLang="en-US"/>
              </a:pPr>
              <a:t>2023-12-16</a:t>
            </a:fld>
            <a:endParaRPr lang="ko-KR" altLang="en-US"/>
          </a:p>
        </p:txBody>
      </p:sp>
      <p:sp>
        <p:nvSpPr>
          <p:cNvPr id="5" name=""/>
          <p:cNvSpPr>
            <a:spLocks noGrp="1"/>
          </p:cNvSpPr>
          <p:nvPr>
            <p:ph type="ftr" sz="quarter" idx="11"/>
          </p:nvPr>
        </p:nvSpPr>
        <p:spPr/>
        <p:txBody>
          <a:body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3.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빈 화면" type="blank" preserve="1">
  <p:cSld name="빈 화면">
    <p:spTree>
      <p:nvGrpSpPr>
        <p:cNvPr id="1" name=""/>
        <p:cNvGrpSpPr/>
        <p:nvPr/>
      </p:nvGrpSpPr>
      <p:grpSpPr>
        <a:xfrm>
          <a:off x="0" y="0"/>
          <a:ext cx="0" cy="0"/>
          <a:chOff x="0" y="0"/>
          <a:chExt cx="0" cy="0"/>
        </a:xfrm>
      </p:grpSpPr>
      <p:sp>
        <p:nvSpPr>
          <p:cNvPr id="2" name=""/>
          <p:cNvSpPr>
            <a:spLocks noGrp="1"/>
          </p:cNvSpPr>
          <p:nvPr>
            <p:ph type="dt" sz="half" idx="10"/>
          </p:nvPr>
        </p:nvSpPr>
        <p:spPr/>
        <p:txBody>
          <a:bodyPr/>
          <a:lstStyle/>
          <a:p>
            <a:pPr>
              <a:defRPr lang="ko-KR" altLang="en-US"/>
            </a:pPr>
            <a:fld id="{5DAC1609-63DC-4238-90D7-BDA4CCE7E5D2}" type="datetime1">
              <a:rPr lang="ko-KR" altLang="en-US"/>
              <a:pPr>
                <a:defRPr lang="ko-KR" altLang="en-US"/>
              </a:pPr>
              <a:t>2023-12-16</a:t>
            </a:fld>
            <a:endParaRPr lang="ko-KR" altLang="en-US"/>
          </a:p>
        </p:txBody>
      </p:sp>
      <p:sp>
        <p:nvSpPr>
          <p:cNvPr id="3" name=""/>
          <p:cNvSpPr>
            <a:spLocks noGrp="1"/>
          </p:cNvSpPr>
          <p:nvPr>
            <p:ph type="ftr" sz="quarter" idx="11"/>
          </p:nvPr>
        </p:nvSpPr>
        <p:spPr/>
        <p:txBody>
          <a:bodyPr/>
          <a:lstStyle/>
          <a:p>
            <a:pPr>
              <a:defRPr lang="ko-KR" altLang="en-US"/>
            </a:pPr>
            <a:r>
              <a:rPr lang="ko-KR" altLang="en-US"/>
              <a:t/>
            </a:r>
            <a:endParaRPr lang="ko-KR" altLang="en-US"/>
          </a:p>
        </p:txBody>
      </p:sp>
      <p:sp>
        <p:nvSpPr>
          <p:cNvPr id="4" name=""/>
          <p:cNvSpPr>
            <a:spLocks noGrp="1"/>
          </p:cNvSpPr>
          <p:nvPr>
            <p:ph type="sldNum" sz="quarter" idx="12"/>
          </p:nvPr>
        </p:nvSpPr>
        <p:spPr/>
        <p:txBody>
          <a:body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4.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구역 머리글" type="secHead" preserve="1">
  <p:cSld name="구역 머리글">
    <p:spTree>
      <p:nvGrpSpPr>
        <p:cNvPr id="1" name=""/>
        <p:cNvGrpSpPr/>
        <p:nvPr/>
      </p:nvGrpSpPr>
      <p:grpSpPr>
        <a:xfrm>
          <a:off x="0" y="0"/>
          <a:ext cx="0" cy="0"/>
          <a:chOff x="0" y="0"/>
          <a:chExt cx="0" cy="0"/>
        </a:xfrm>
      </p:grpSpPr>
      <p:grpSp>
        <p:nvGrpSpPr>
          <p:cNvPr id="7" name=""/>
          <p:cNvGrpSpPr/>
          <p:nvPr/>
        </p:nvGrpSpPr>
        <p:grpSpPr>
          <a:xfrm rot="0">
            <a:off x="-73151" y="3141915"/>
            <a:ext cx="12305046" cy="3716088"/>
            <a:chOff x="-28573" y="3141915"/>
            <a:chExt cx="9202494" cy="3716088"/>
          </a:xfrm>
        </p:grpSpPr>
        <p:sp>
          <p:nvSpPr>
            <p:cNvPr id="8" name=""/>
            <p:cNvSpPr/>
            <p:nvPr/>
          </p:nvSpPr>
          <p:spPr>
            <a:xfrm rot="10800000" flipH="1">
              <a:off x="13414" y="5642418"/>
              <a:ext cx="3665145" cy="1074154"/>
            </a:xfrm>
            <a:custGeom>
              <a:avLst/>
              <a:gdLst>
                <a:gd name="connsiteX0" fmla="*/ 0 w 2715"/>
                <a:gd name="connsiteY0" fmla="*/ 0 h 1458"/>
                <a:gd name="connsiteX1" fmla="*/ 0 w 2715"/>
                <a:gd name="connsiteY1" fmla="*/ 1458 h 1458"/>
                <a:gd name="connsiteX2" fmla="*/ 2715 w 2715"/>
                <a:gd name="connsiteY2" fmla="*/ 909 h 1458"/>
                <a:gd name="connsiteX3" fmla="*/ 0 w 2715"/>
                <a:gd name="connsiteY3" fmla="*/ 0 h 1458"/>
              </a:gdLst>
              <a:cxnLst>
                <a:cxn ang="0">
                  <a:pos x="connsiteX0" y="connsiteY0"/>
                </a:cxn>
                <a:cxn ang="0">
                  <a:pos x="connsiteX1" y="connsiteY1"/>
                </a:cxn>
                <a:cxn ang="0">
                  <a:pos x="connsiteX2" y="connsiteY2"/>
                </a:cxn>
                <a:cxn ang="0">
                  <a:pos x="connsiteX3" y="connsiteY3"/>
                </a:cxn>
              </a:cxnLst>
              <a:rect l="l" t="t" r="r" b="b"/>
              <a:pathLst>
                <a:path w="2715" h="1458">
                  <a:moveTo>
                    <a:pt x="0" y="0"/>
                  </a:moveTo>
                  <a:lnTo>
                    <a:pt x="0" y="1458"/>
                  </a:lnTo>
                  <a:lnTo>
                    <a:pt x="2715" y="909"/>
                  </a:lnTo>
                  <a:lnTo>
                    <a:pt x="0" y="0"/>
                  </a:lnTo>
                </a:path>
              </a:pathLst>
            </a:custGeom>
            <a:solidFill>
              <a:schemeClr val="accent3">
                <a:lumMod val="40000"/>
                <a:lumOff val="60000"/>
                <a:alpha val="39000"/>
              </a:schemeClr>
            </a:solidFill>
            <a:ln w="9525">
              <a:noFill/>
              <a:round/>
            </a:ln>
          </p:spPr>
          <p:txBody>
            <a:bodyPr anchor="ctr"/>
            <a:p>
              <a:pPr algn="ctr">
                <a:defRPr lang="ko-KR" altLang="en-US"/>
              </a:pPr>
              <a:endParaRPr lang="en-US" altLang="ko-KR"/>
            </a:p>
          </p:txBody>
        </p:sp>
        <p:sp>
          <p:nvSpPr>
            <p:cNvPr id="9" name=""/>
            <p:cNvSpPr/>
            <p:nvPr/>
          </p:nvSpPr>
          <p:spPr>
            <a:xfrm rot="10800000" flipH="1">
              <a:off x="8017" y="6050481"/>
              <a:ext cx="9154154" cy="807522"/>
            </a:xfrm>
            <a:custGeom>
              <a:avLst/>
              <a:gdLst>
                <a:gd name="connsiteX0" fmla="*/ 6774 w 6774"/>
                <a:gd name="connsiteY0" fmla="*/ 0 h 1097"/>
                <a:gd name="connsiteX1" fmla="*/ 0 w 6774"/>
                <a:gd name="connsiteY1" fmla="*/ 0 h 1097"/>
                <a:gd name="connsiteX2" fmla="*/ 0 w 6774"/>
                <a:gd name="connsiteY2" fmla="*/ 194 h 1097"/>
                <a:gd name="connsiteX3" fmla="*/ 2700 w 6774"/>
                <a:gd name="connsiteY3" fmla="*/ 1097 h 1097"/>
                <a:gd name="connsiteX4" fmla="*/ 6774 w 6774"/>
                <a:gd name="connsiteY4" fmla="*/ 282 h 1097"/>
                <a:gd name="connsiteX5" fmla="*/ 6774 w 6774"/>
                <a:gd name="connsiteY5" fmla="*/ 0 h 109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4" h="1097">
                  <a:moveTo>
                    <a:pt x="6774" y="0"/>
                  </a:moveTo>
                  <a:lnTo>
                    <a:pt x="0" y="0"/>
                  </a:lnTo>
                  <a:lnTo>
                    <a:pt x="0" y="194"/>
                  </a:lnTo>
                  <a:lnTo>
                    <a:pt x="2700" y="1097"/>
                  </a:lnTo>
                  <a:lnTo>
                    <a:pt x="6774" y="282"/>
                  </a:lnTo>
                  <a:lnTo>
                    <a:pt x="6774" y="0"/>
                  </a:lnTo>
                </a:path>
              </a:pathLst>
            </a:custGeom>
            <a:solidFill>
              <a:schemeClr val="accent3">
                <a:alpha val="75000"/>
              </a:schemeClr>
            </a:solidFill>
            <a:ln w="9525">
              <a:noFill/>
              <a:round/>
            </a:ln>
          </p:spPr>
          <p:txBody>
            <a:bodyPr anchor="ctr"/>
            <a:p>
              <a:pPr algn="ctr">
                <a:defRPr lang="ko-KR" altLang="en-US"/>
              </a:pPr>
              <a:endParaRPr lang="en-US" altLang="ko-KR"/>
            </a:p>
          </p:txBody>
        </p:sp>
        <p:sp>
          <p:nvSpPr>
            <p:cNvPr id="10" name=""/>
            <p:cNvSpPr/>
            <p:nvPr/>
          </p:nvSpPr>
          <p:spPr>
            <a:xfrm rot="10800000">
              <a:off x="3672466" y="5238365"/>
              <a:ext cx="5490588" cy="1410652"/>
            </a:xfrm>
            <a:custGeom>
              <a:avLst/>
              <a:gdLst>
                <a:gd name="connsiteX0" fmla="*/ 5486400 w 5486400"/>
                <a:gd name="connsiteY0" fmla="*/ 1085850 h 2571750"/>
                <a:gd name="connsiteX1" fmla="*/ 0 w 5486400"/>
                <a:gd name="connsiteY1" fmla="*/ 0 h 2571750"/>
                <a:gd name="connsiteX2" fmla="*/ 0 w 5486400"/>
                <a:gd name="connsiteY2" fmla="*/ 95250 h 2571750"/>
                <a:gd name="connsiteX3" fmla="*/ 923925 w 5486400"/>
                <a:gd name="connsiteY3" fmla="*/ 2571750 h 2571750"/>
                <a:gd name="connsiteX4" fmla="*/ 5486400 w 5486400"/>
                <a:gd name="connsiteY4" fmla="*/ 1085850 h 2571750"/>
              </a:gd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2571750">
                  <a:moveTo>
                    <a:pt x="5486400" y="1085850"/>
                  </a:moveTo>
                  <a:lnTo>
                    <a:pt x="0" y="0"/>
                  </a:lnTo>
                  <a:lnTo>
                    <a:pt x="0" y="95250"/>
                  </a:lnTo>
                  <a:lnTo>
                    <a:pt x="923925" y="2571750"/>
                  </a:lnTo>
                  <a:lnTo>
                    <a:pt x="5486400" y="1085850"/>
                  </a:lnTo>
                </a:path>
              </a:pathLst>
            </a:custGeom>
            <a:solidFill>
              <a:schemeClr val="accent1">
                <a:lumMod val="60000"/>
                <a:lumOff val="4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sp>
          <p:nvSpPr>
            <p:cNvPr id="11" name=""/>
            <p:cNvSpPr/>
            <p:nvPr/>
          </p:nvSpPr>
          <p:spPr>
            <a:xfrm rot="10800000">
              <a:off x="8223873" y="5072085"/>
              <a:ext cx="931774" cy="1548196"/>
            </a:xfrm>
            <a:custGeom>
              <a:avLst/>
              <a:gdLst>
                <a:gd name="connsiteX0" fmla="*/ 0 w 571472"/>
                <a:gd name="connsiteY0" fmla="*/ 3000396 h 3000396"/>
                <a:gd name="connsiteX1" fmla="*/ 0 w 571472"/>
                <a:gd name="connsiteY1" fmla="*/ 0 h 3000396"/>
                <a:gd name="connsiteX2" fmla="*/ 571472 w 571472"/>
                <a:gd name="connsiteY2" fmla="*/ 3000396 h 3000396"/>
                <a:gd name="connsiteX3" fmla="*/ 0 w 571472"/>
                <a:gd name="connsiteY3" fmla="*/ 3000396 h 3000396"/>
                <a:gd name="connsiteX0" fmla="*/ 0 w 928630"/>
                <a:gd name="connsiteY0" fmla="*/ 3000396 h 3000396"/>
                <a:gd name="connsiteX1" fmla="*/ 0 w 928630"/>
                <a:gd name="connsiteY1" fmla="*/ 0 h 3000396"/>
                <a:gd name="connsiteX2" fmla="*/ 928630 w 928630"/>
                <a:gd name="connsiteY2" fmla="*/ 2500306 h 3000396"/>
                <a:gd name="connsiteX3" fmla="*/ 0 w 928630"/>
                <a:gd name="connsiteY3" fmla="*/ 3000396 h 3000396"/>
                <a:gd name="connsiteX0" fmla="*/ 9525 w 938155"/>
                <a:gd name="connsiteY0" fmla="*/ 3067050 h 3067050"/>
                <a:gd name="connsiteX1" fmla="*/ 0 w 938155"/>
                <a:gd name="connsiteY1" fmla="*/ 0 h 3067050"/>
                <a:gd name="connsiteX2" fmla="*/ 938155 w 938155"/>
                <a:gd name="connsiteY2" fmla="*/ 2566960 h 3067050"/>
                <a:gd name="connsiteX3" fmla="*/ 9525 w 938155"/>
                <a:gd name="connsiteY3" fmla="*/ 3067050 h 3067050"/>
                <a:gd name="connsiteX0" fmla="*/ 9525 w 928656"/>
                <a:gd name="connsiteY0" fmla="*/ 3067050 h 3067050"/>
                <a:gd name="connsiteX1" fmla="*/ 0 w 928656"/>
                <a:gd name="connsiteY1" fmla="*/ 0 h 3067050"/>
                <a:gd name="connsiteX2" fmla="*/ 928656 w 928656"/>
                <a:gd name="connsiteY2" fmla="*/ 2509813 h 3067050"/>
                <a:gd name="connsiteX3" fmla="*/ 9525 w 928656"/>
                <a:gd name="connsiteY3" fmla="*/ 3067050 h 3067050"/>
                <a:gd name="connsiteX0" fmla="*/ 9525 w 928656"/>
                <a:gd name="connsiteY0" fmla="*/ 2709836 h 2709836"/>
                <a:gd name="connsiteX1" fmla="*/ 0 w 928656"/>
                <a:gd name="connsiteY1" fmla="*/ 0 h 2709836"/>
                <a:gd name="connsiteX2" fmla="*/ 928656 w 928656"/>
                <a:gd name="connsiteY2" fmla="*/ 2509813 h 2709836"/>
                <a:gd name="connsiteX3" fmla="*/ 9525 w 928656"/>
                <a:gd name="connsiteY3" fmla="*/ 2709836 h 2709836"/>
                <a:gd name="connsiteX0" fmla="*/ 9525 w 928656"/>
                <a:gd name="connsiteY0" fmla="*/ 2781250 h 2781250"/>
                <a:gd name="connsiteX1" fmla="*/ 0 w 928656"/>
                <a:gd name="connsiteY1" fmla="*/ 0 h 2781250"/>
                <a:gd name="connsiteX2" fmla="*/ 928656 w 928656"/>
                <a:gd name="connsiteY2" fmla="*/ 2509813 h 2781250"/>
                <a:gd name="connsiteX3" fmla="*/ 9525 w 928656"/>
                <a:gd name="connsiteY3" fmla="*/ 2781250 h 2781250"/>
                <a:gd name="connsiteX0" fmla="*/ 9525 w 928656"/>
                <a:gd name="connsiteY0" fmla="*/ 2924102 h 2924102"/>
                <a:gd name="connsiteX1" fmla="*/ 0 w 928656"/>
                <a:gd name="connsiteY1" fmla="*/ 0 h 2924102"/>
                <a:gd name="connsiteX2" fmla="*/ 928656 w 928656"/>
                <a:gd name="connsiteY2" fmla="*/ 2509813 h 2924102"/>
                <a:gd name="connsiteX3" fmla="*/ 9525 w 928656"/>
                <a:gd name="connsiteY3" fmla="*/ 2924102 h 2924102"/>
                <a:gd name="connsiteX0" fmla="*/ 9525 w 931063"/>
                <a:gd name="connsiteY0" fmla="*/ 2924102 h 2924102"/>
                <a:gd name="connsiteX1" fmla="*/ 0 w 931063"/>
                <a:gd name="connsiteY1" fmla="*/ 0 h 2924102"/>
                <a:gd name="connsiteX2" fmla="*/ 931063 w 931063"/>
                <a:gd name="connsiteY2" fmla="*/ 2521723 h 2924102"/>
                <a:gd name="connsiteX3" fmla="*/ 9525 w 931063"/>
                <a:gd name="connsiteY3" fmla="*/ 2924102 h 2924102"/>
                <a:gd name="connsiteX0" fmla="*/ 0 w 931063"/>
                <a:gd name="connsiteY0" fmla="*/ 2805040 h 2805040"/>
                <a:gd name="connsiteX1" fmla="*/ 0 w 931063"/>
                <a:gd name="connsiteY1" fmla="*/ 0 h 2805040"/>
                <a:gd name="connsiteX2" fmla="*/ 931063 w 931063"/>
                <a:gd name="connsiteY2" fmla="*/ 2521723 h 2805040"/>
                <a:gd name="connsiteX3" fmla="*/ 0 w 931063"/>
                <a:gd name="connsiteY3" fmla="*/ 2805040 h 2805040"/>
                <a:gd name="connsiteX0" fmla="*/ 6350 w 931063"/>
                <a:gd name="connsiteY0" fmla="*/ 2822504 h 2822504"/>
                <a:gd name="connsiteX1" fmla="*/ 0 w 931063"/>
                <a:gd name="connsiteY1" fmla="*/ 0 h 2822504"/>
                <a:gd name="connsiteX2" fmla="*/ 931063 w 931063"/>
                <a:gd name="connsiteY2" fmla="*/ 2521723 h 2822504"/>
                <a:gd name="connsiteX3" fmla="*/ 6350 w 931063"/>
                <a:gd name="connsiteY3" fmla="*/ 2822504 h 2822504"/>
              </a:gdLst>
              <a:cxnLst>
                <a:cxn ang="0">
                  <a:pos x="connsiteX0" y="connsiteY0"/>
                </a:cxn>
                <a:cxn ang="0">
                  <a:pos x="connsiteX1" y="connsiteY1"/>
                </a:cxn>
                <a:cxn ang="0">
                  <a:pos x="connsiteX2" y="connsiteY2"/>
                </a:cxn>
                <a:cxn ang="0">
                  <a:pos x="connsiteX3" y="connsiteY3"/>
                </a:cxn>
              </a:cxnLst>
              <a:rect l="l" t="t" r="r" b="b"/>
              <a:pathLst>
                <a:path w="931063" h="2822504">
                  <a:moveTo>
                    <a:pt x="6350" y="2822504"/>
                  </a:moveTo>
                  <a:cubicBezTo>
                    <a:pt x="4233" y="1881669"/>
                    <a:pt x="2117" y="940835"/>
                    <a:pt x="0" y="0"/>
                  </a:cubicBezTo>
                  <a:lnTo>
                    <a:pt x="931063" y="2521723"/>
                  </a:lnTo>
                  <a:lnTo>
                    <a:pt x="6350" y="2822504"/>
                  </a:lnTo>
                </a:path>
              </a:pathLst>
            </a:custGeom>
            <a:solidFill>
              <a:schemeClr val="accent1">
                <a:alpha val="74000"/>
              </a:schemeClr>
            </a:solidFill>
            <a:ln w="9525">
              <a:noFill/>
              <a:round/>
            </a:ln>
          </p:spPr>
          <p:txBody>
            <a:bodyPr anchor="ctr"/>
            <a:p>
              <a:pPr algn="ctr">
                <a:defRPr lang="ko-KR" altLang="en-US"/>
              </a:pPr>
              <a:endParaRPr lang="en-US" altLang="ko-KR"/>
            </a:p>
          </p:txBody>
        </p:sp>
        <p:sp>
          <p:nvSpPr>
            <p:cNvPr id="12" name=""/>
            <p:cNvSpPr/>
            <p:nvPr/>
          </p:nvSpPr>
          <p:spPr>
            <a:xfrm rot="16200000">
              <a:off x="2776226" y="337116"/>
              <a:ext cx="3592895" cy="9202494"/>
            </a:xfrm>
            <a:custGeom>
              <a:avLst/>
              <a:gdLst>
                <a:gd name="connsiteX0" fmla="*/ 0 w 500066"/>
                <a:gd name="connsiteY0" fmla="*/ 6858000 h 6858000"/>
                <a:gd name="connsiteX1" fmla="*/ 250033 w 500066"/>
                <a:gd name="connsiteY1" fmla="*/ 0 h 6858000"/>
                <a:gd name="connsiteX2" fmla="*/ 500066 w 500066"/>
                <a:gd name="connsiteY2" fmla="*/ 6858000 h 6858000"/>
                <a:gd name="connsiteX3" fmla="*/ 0 w 500066"/>
                <a:gd name="connsiteY3" fmla="*/ 6858000 h 6858000"/>
                <a:gd name="connsiteX0" fmla="*/ 1638757 w 2138823"/>
                <a:gd name="connsiteY0" fmla="*/ 6876288 h 6876288"/>
                <a:gd name="connsiteX1" fmla="*/ 0 w 2138823"/>
                <a:gd name="connsiteY1" fmla="*/ 0 h 6876288"/>
                <a:gd name="connsiteX2" fmla="*/ 2138823 w 2138823"/>
                <a:gd name="connsiteY2" fmla="*/ 6876288 h 6876288"/>
                <a:gd name="connsiteX3" fmla="*/ 1638757 w 2138823"/>
                <a:gd name="connsiteY3" fmla="*/ 6876288 h 6876288"/>
                <a:gd name="connsiteX0" fmla="*/ 1662729 w 2162795"/>
                <a:gd name="connsiteY0" fmla="*/ 6885432 h 6885432"/>
                <a:gd name="connsiteX1" fmla="*/ 0 w 2162795"/>
                <a:gd name="connsiteY1" fmla="*/ 0 h 6885432"/>
                <a:gd name="connsiteX2" fmla="*/ 2162795 w 2162795"/>
                <a:gd name="connsiteY2" fmla="*/ 6885432 h 6885432"/>
                <a:gd name="connsiteX3" fmla="*/ 1662729 w 2162795"/>
                <a:gd name="connsiteY3" fmla="*/ 6885432 h 6885432"/>
                <a:gd name="connsiteX0" fmla="*/ 1662729 w 3592895"/>
                <a:gd name="connsiteY0" fmla="*/ 6885432 h 6899132"/>
                <a:gd name="connsiteX1" fmla="*/ 0 w 3592895"/>
                <a:gd name="connsiteY1" fmla="*/ 0 h 6899132"/>
                <a:gd name="connsiteX2" fmla="*/ 3592895 w 3592895"/>
                <a:gd name="connsiteY2" fmla="*/ 6899132 h 6899132"/>
                <a:gd name="connsiteX3" fmla="*/ 1662729 w 3592895"/>
                <a:gd name="connsiteY3" fmla="*/ 6885432 h 6899132"/>
              </a:gdLst>
              <a:cxnLst>
                <a:cxn ang="0">
                  <a:pos x="connsiteX0" y="connsiteY0"/>
                </a:cxn>
                <a:cxn ang="0">
                  <a:pos x="connsiteX1" y="connsiteY1"/>
                </a:cxn>
                <a:cxn ang="0">
                  <a:pos x="connsiteX2" y="connsiteY2"/>
                </a:cxn>
                <a:cxn ang="0">
                  <a:pos x="connsiteX3" y="connsiteY3"/>
                </a:cxn>
              </a:cxnLst>
              <a:rect l="l" t="t" r="r" b="b"/>
              <a:pathLst>
                <a:path w="3592895" h="6899132">
                  <a:moveTo>
                    <a:pt x="1662729" y="6885432"/>
                  </a:moveTo>
                  <a:lnTo>
                    <a:pt x="0" y="0"/>
                  </a:lnTo>
                  <a:lnTo>
                    <a:pt x="3592895" y="6899132"/>
                  </a:lnTo>
                  <a:lnTo>
                    <a:pt x="1662729" y="6885432"/>
                  </a:lnTo>
                </a:path>
              </a:pathLst>
            </a:custGeom>
            <a:solidFill>
              <a:schemeClr val="accent3">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grpSp>
      <p:sp>
        <p:nvSpPr>
          <p:cNvPr id="2" name=""/>
          <p:cNvSpPr>
            <a:spLocks noGrp="1"/>
          </p:cNvSpPr>
          <p:nvPr>
            <p:ph type="title" idx="0"/>
          </p:nvPr>
        </p:nvSpPr>
        <p:spPr>
          <a:xfrm>
            <a:off x="761962" y="2357419"/>
            <a:ext cx="10363199" cy="928705"/>
          </a:xfrm>
        </p:spPr>
        <p:txBody>
          <a:bodyPr anchor="t"/>
          <a:lstStyle>
            <a:lvl1pPr algn="l">
              <a:defRPr sz="5400" b="0" cap="all"/>
            </a:lvl1pPr>
          </a:lstStyle>
          <a:p>
            <a:pPr lvl="0">
              <a:defRPr lang="ko-KR" altLang="en-US"/>
            </a:pPr>
            <a:r>
              <a:rPr lang="ko-KR" altLang="en-US"/>
              <a:t>마스터 제목 스타일 편집</a:t>
            </a:r>
            <a:endParaRPr lang="ko-KR" altLang="en-US"/>
          </a:p>
        </p:txBody>
      </p:sp>
      <p:sp>
        <p:nvSpPr>
          <p:cNvPr id="3" name=""/>
          <p:cNvSpPr>
            <a:spLocks noGrp="1"/>
          </p:cNvSpPr>
          <p:nvPr>
            <p:ph type="body" idx="1"/>
          </p:nvPr>
        </p:nvSpPr>
        <p:spPr>
          <a:xfrm>
            <a:off x="761962" y="1807030"/>
            <a:ext cx="10363199" cy="550390"/>
          </a:xfrm>
        </p:spPr>
        <p:txBody>
          <a:bodyPr anchor="b">
            <a:noAutofit/>
          </a:bodyPr>
          <a:lstStyle>
            <a:lvl1pPr marL="0" indent="0">
              <a:buNone/>
              <a:defRPr sz="24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lang="ko-KR" altLang="en-US"/>
            </a:pPr>
            <a:r>
              <a:rPr lang="ko-KR" altLang="en-US"/>
              <a:t>마스터 텍스트 스타일을 편집합니다</a:t>
            </a:r>
            <a:endParaRPr lang="ko-KR" altLang="en-US"/>
          </a:p>
        </p:txBody>
      </p:sp>
      <p:sp>
        <p:nvSpPr>
          <p:cNvPr id="4" name=""/>
          <p:cNvSpPr>
            <a:spLocks noGrp="1"/>
          </p:cNvSpPr>
          <p:nvPr>
            <p:ph type="dt" sz="half" idx="10"/>
          </p:nvPr>
        </p:nvSpPr>
        <p:spPr/>
        <p:txBody>
          <a:bodyPr/>
          <a:lstStyle/>
          <a:p>
            <a:pPr>
              <a:defRPr lang="ko-KR" altLang="en-US"/>
            </a:pPr>
            <a:fld id="{21794FCA-B30B-4B0B-A06E-872BCCC939B8}" type="datetime1">
              <a:rPr lang="ko-KR" altLang="en-US"/>
              <a:pPr>
                <a:defRPr lang="ko-KR" altLang="en-US"/>
              </a:pPr>
              <a:t>2023-12-16</a:t>
            </a:fld>
            <a:endParaRPr lang="ko-KR" altLang="en-US"/>
          </a:p>
        </p:txBody>
      </p:sp>
      <p:sp>
        <p:nvSpPr>
          <p:cNvPr id="5" name=""/>
          <p:cNvSpPr>
            <a:spLocks noGrp="1"/>
          </p:cNvSpPr>
          <p:nvPr>
            <p:ph type="ftr" sz="quarter" idx="11"/>
          </p:nvPr>
        </p:nvSpPr>
        <p:spPr/>
        <p:txBody>
          <a:bodyPr/>
          <a:lstStyle/>
          <a:p>
            <a:pPr>
              <a:defRPr lang="ko-KR" altLang="en-US"/>
            </a:pPr>
            <a:r>
              <a:rPr lang="ko-KR" altLang="en-US"/>
              <a:t/>
            </a:r>
            <a:endParaRPr lang="ko-KR" altLang="en-US"/>
          </a:p>
        </p:txBody>
      </p:sp>
      <p:sp>
        <p:nvSpPr>
          <p:cNvPr id="6" name=""/>
          <p:cNvSpPr>
            <a:spLocks noGrp="1"/>
          </p:cNvSpPr>
          <p:nvPr>
            <p:ph type="sldNum" sz="quarter" idx="12"/>
          </p:nvPr>
        </p:nvSpPr>
        <p:spPr/>
        <p:txBody>
          <a:bodyPr/>
          <a:lstStyle/>
          <a:p>
            <a:pPr>
              <a:defRPr lang="ko-KR" altLang="en-US"/>
            </a:pPr>
            <a:fld id="{DF28FB93-0A08-4E7D-8E63-9EFA29F1E093}"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5.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내용 2개" type="twoObj" preserve="1">
  <p:cSld name="내용 2개">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
          <p:cNvSpPr>
            <a:spLocks noGrp="1"/>
          </p:cNvSpPr>
          <p:nvPr>
            <p:ph sz="half" idx="1"/>
          </p:nvPr>
        </p:nvSpPr>
        <p:spPr>
          <a:xfrm>
            <a:off x="609599" y="1600200"/>
            <a:ext cx="5384799"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4" name=""/>
          <p:cNvSpPr>
            <a:spLocks noGrp="1"/>
          </p:cNvSpPr>
          <p:nvPr>
            <p:ph sz="half" idx="2"/>
          </p:nvPr>
        </p:nvSpPr>
        <p:spPr>
          <a:xfrm>
            <a:off x="6197599" y="1600200"/>
            <a:ext cx="5384799" cy="4525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5" name=""/>
          <p:cNvSpPr>
            <a:spLocks noGrp="1"/>
          </p:cNvSpPr>
          <p:nvPr>
            <p:ph type="dt" sz="half" idx="10"/>
          </p:nvPr>
        </p:nvSpPr>
        <p:spPr/>
        <p:txBody>
          <a:bodyPr/>
          <a:lstStyle/>
          <a:p>
            <a:pPr>
              <a:defRPr lang="ko-KR" altLang="en-US"/>
            </a:pPr>
            <a:fld id="{82B4FBC9-0152-4321-B5AE-8A4D40C68623}" type="datetime1">
              <a:rPr lang="ko-KR" altLang="en-US"/>
              <a:pPr>
                <a:defRPr lang="ko-KR" altLang="en-US"/>
              </a:pPr>
              <a:t>2023-12-16</a:t>
            </a:fld>
            <a:endParaRPr lang="ko-KR" altLang="en-US"/>
          </a:p>
        </p:txBody>
      </p:sp>
      <p:sp>
        <p:nvSpPr>
          <p:cNvPr id="6" name=""/>
          <p:cNvSpPr>
            <a:spLocks noGrp="1"/>
          </p:cNvSpPr>
          <p:nvPr>
            <p:ph type="ftr" sz="quarter" idx="11"/>
          </p:nvPr>
        </p:nvSpPr>
        <p:spPr/>
        <p:txBody>
          <a:bodyPr/>
          <a:lstStyle/>
          <a:p>
            <a:pPr>
              <a:defRPr lang="ko-KR" altLang="en-US"/>
            </a:pPr>
            <a:r>
              <a:rPr lang="ko-KR" altLang="en-US"/>
              <a:t/>
            </a:r>
            <a:endParaRPr lang="ko-KR" altLang="en-US"/>
          </a:p>
        </p:txBody>
      </p:sp>
      <p:sp>
        <p:nvSpPr>
          <p:cNvPr id="7" name=""/>
          <p:cNvSpPr>
            <a:spLocks noGrp="1"/>
          </p:cNvSpPr>
          <p:nvPr>
            <p:ph type="sldNum" sz="quarter" idx="12"/>
          </p:nvPr>
        </p:nvSpPr>
        <p:spPr/>
        <p:txBody>
          <a:body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6.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제목만" type="titleOnly" preserve="1">
  <p:cSld name="제목만">
    <p:spTree>
      <p:nvGrpSpPr>
        <p:cNvPr id="1" name=""/>
        <p:cNvGrpSpPr/>
        <p:nvPr/>
      </p:nvGrpSpPr>
      <p:grpSpPr>
        <a:xfrm>
          <a:off x="0" y="0"/>
          <a:ext cx="0" cy="0"/>
          <a:chOff x="0" y="0"/>
          <a:chExt cx="0" cy="0"/>
        </a:xfrm>
      </p:grpSpPr>
      <p:sp>
        <p:nvSpPr>
          <p:cNvPr id="3" name=""/>
          <p:cNvSpPr>
            <a:spLocks noGrp="1"/>
          </p:cNvSpPr>
          <p:nvPr>
            <p:ph type="dt" sz="half" idx="10"/>
          </p:nvPr>
        </p:nvSpPr>
        <p:spPr/>
        <p:txBody>
          <a:bodyPr/>
          <a:lstStyle/>
          <a:p>
            <a:pPr>
              <a:defRPr lang="ko-KR" altLang="en-US"/>
            </a:pPr>
            <a:fld id="{F5271060-A817-4E00-9021-886881503EBB}" type="datetime1">
              <a:rPr lang="ko-KR" altLang="en-US"/>
              <a:pPr>
                <a:defRPr lang="ko-KR" altLang="en-US"/>
              </a:pPr>
              <a:t>2023-12-16</a:t>
            </a:fld>
            <a:endParaRPr lang="ko-KR" altLang="en-US"/>
          </a:p>
        </p:txBody>
      </p:sp>
      <p:sp>
        <p:nvSpPr>
          <p:cNvPr id="4" name=""/>
          <p:cNvSpPr>
            <a:spLocks noGrp="1"/>
          </p:cNvSpPr>
          <p:nvPr>
            <p:ph type="ftr" sz="quarter" idx="11"/>
          </p:nvPr>
        </p:nvSpPr>
        <p:spPr/>
        <p:txBody>
          <a:bodyPr/>
          <a:lstStyle/>
          <a:p>
            <a:pPr>
              <a:defRPr lang="ko-KR" altLang="en-US"/>
            </a:pPr>
            <a:r>
              <a:rPr lang="ko-KR" altLang="en-US"/>
              <a:t/>
            </a:r>
            <a:endParaRPr lang="ko-KR" altLang="en-US"/>
          </a:p>
        </p:txBody>
      </p:sp>
      <p:sp>
        <p:nvSpPr>
          <p:cNvPr id="5" name=""/>
          <p:cNvSpPr>
            <a:spLocks noGrp="1"/>
          </p:cNvSpPr>
          <p:nvPr>
            <p:ph type="sldNum" sz="quarter" idx="12"/>
          </p:nvPr>
        </p:nvSpPr>
        <p:spPr/>
        <p:txBody>
          <a:bodyPr/>
          <a:lstStyle/>
          <a:p>
            <a:pPr>
              <a:defRPr lang="ko-KR" altLang="en-US"/>
            </a:pPr>
            <a:fld id="{AD22CD3B-FDDF-4998-970C-76E6E0BEC65F}" type="slidenum">
              <a:rPr lang="ko-KR" altLang="en-US"/>
              <a:pPr>
                <a:defRPr lang="ko-KR" altLang="en-US"/>
              </a:pPr>
              <a:t>‹#›</a:t>
            </a:fld>
            <a:endParaRPr lang="ko-KR" altLang="en-US"/>
          </a:p>
        </p:txBody>
      </p:sp>
      <p:sp>
        <p:nvSpPr>
          <p:cNvPr id="6" name=""/>
          <p:cNvSpPr>
            <a:spLocks noGrp="1"/>
          </p:cNvSpPr>
          <p:nvPr>
            <p:ph type="title" idx="0"/>
          </p:nvPr>
        </p:nvSpPr>
        <p:spPr>
          <a:xfrm>
            <a:off x="431799" y="123802"/>
            <a:ext cx="11302999" cy="939784"/>
          </a:xfrm>
          <a:prstGeom prst="rect">
            <a:avLst/>
          </a:prstGeom>
        </p:spPr>
        <p:txBody>
          <a:bodyPr vert="horz" lIns="91440" tIns="45720" rIns="91440" bIns="45720" anchor="ctr"/>
          <a:lstStyle/>
          <a:p>
            <a:pPr lvl="0">
              <a:defRPr lang="ko-KR" altLang="en-US"/>
            </a:pPr>
            <a:r>
              <a:rPr lang="ko-KR" altLang="en-US"/>
              <a:t>마스터 제목 스타일 편집</a:t>
            </a:r>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7.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표" type="tbl" preserve="1">
  <p:cSld name="표">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lvl1pPr>
              <a:defRPr/>
            </a:lvl1pPr>
          </a:lstStyle>
          <a:p>
            <a:pPr lvl="0">
              <a:defRPr lang="ko-KR" altLang="en-US"/>
            </a:pPr>
            <a:r>
              <a:rPr lang="ko-KR" altLang="en-US"/>
              <a:t>마스터 제목 스타일 편집</a:t>
            </a:r>
            <a:endParaRPr lang="ko-KR" altLang="en-US"/>
          </a:p>
        </p:txBody>
      </p:sp>
      <p:sp>
        <p:nvSpPr>
          <p:cNvPr id="3" name=""/>
          <p:cNvSpPr>
            <a:spLocks noGrp="1" noTextEdit="1"/>
          </p:cNvSpPr>
          <p:nvPr>
            <p:ph type="tbl" sz="quarter" idx="13"/>
          </p:nvPr>
        </p:nvSpPr>
        <p:spPr>
          <a:xfrm>
            <a:off x="608037" y="1214422"/>
            <a:ext cx="10972799" cy="4953841"/>
          </a:xfrm>
        </p:spPr>
        <p:txBody>
          <a:bodyPr/>
          <a:lstStyle>
            <a:lvl1pPr>
              <a:buNone/>
              <a:defRPr/>
            </a:lvl1pPr>
          </a:lstStyle>
          <a:p>
            <a:pPr lvl="0">
              <a:defRPr lang="ko-KR" altLang="en-US"/>
            </a:pPr>
            <a:r>
              <a:rPr lang="ko-KR" altLang="en-US"/>
              <a:t>표</a:t>
            </a:r>
            <a:endParaRPr lang="ko-KR" altLang="en-US"/>
          </a:p>
        </p:txBody>
      </p:sp>
      <p:sp>
        <p:nvSpPr>
          <p:cNvPr id="7" name=""/>
          <p:cNvSpPr>
            <a:spLocks noGrp="1"/>
          </p:cNvSpPr>
          <p:nvPr>
            <p:ph type="dt" sz="half" idx="2"/>
          </p:nvPr>
        </p:nvSpPr>
        <p:spPr>
          <a:xfrm>
            <a:off x="431799" y="6356350"/>
            <a:ext cx="2844799" cy="365125"/>
          </a:xfrm>
          <a:prstGeom prst="rect">
            <a:avLst/>
          </a:prstGeom>
        </p:spPr>
        <p:txBody>
          <a:bodyPr/>
          <a:lstStyle>
            <a:lvl1pPr>
              <a:defRPr>
                <a:solidFill>
                  <a:schemeClr val="bg2">
                    <a:lumMod val="25000"/>
                  </a:schemeClr>
                </a:solidFill>
              </a:defRPr>
            </a:lvl1pPr>
          </a:lstStyle>
          <a:p>
            <a:pPr>
              <a:defRPr lang="ko-KR" altLang="en-US"/>
            </a:pPr>
            <a:fld id="{47ABBE4F-A180-451B-976B-207E95DDA7FB}" type="datetime1">
              <a:rPr lang="ko-KR" altLang="en-US"/>
              <a:pPr>
                <a:defRPr lang="ko-KR" altLang="en-US"/>
              </a:pPr>
              <a:t>2023-12-16</a:t>
            </a:fld>
            <a:endParaRPr lang="ko-KR" altLang="en-US"/>
          </a:p>
        </p:txBody>
      </p:sp>
      <p:sp>
        <p:nvSpPr>
          <p:cNvPr id="8" name=""/>
          <p:cNvSpPr>
            <a:spLocks noGrp="1"/>
          </p:cNvSpPr>
          <p:nvPr>
            <p:ph type="ftr" sz="quarter" idx="3"/>
          </p:nvPr>
        </p:nvSpPr>
        <p:spPr>
          <a:xfrm>
            <a:off x="4165599" y="6356350"/>
            <a:ext cx="3860799" cy="365125"/>
          </a:xfrm>
          <a:prstGeom prst="rect">
            <a:avLst/>
          </a:prstGeom>
        </p:spPr>
        <p:txBody>
          <a:bodyPr/>
          <a:lstStyle>
            <a:lvl1pPr>
              <a:defRPr>
                <a:solidFill>
                  <a:schemeClr val="bg2">
                    <a:lumMod val="25000"/>
                  </a:schemeClr>
                </a:solidFill>
              </a:defRPr>
            </a:lvl1pPr>
          </a:lstStyle>
          <a:p>
            <a:pPr>
              <a:defRPr lang="ko-KR" altLang="en-US"/>
            </a:pPr>
            <a:r>
              <a:rPr lang="ko-KR" altLang="en-US"/>
              <a:t/>
            </a:r>
            <a:endParaRPr lang="ko-KR" altLang="en-US"/>
          </a:p>
        </p:txBody>
      </p:sp>
      <p:sp>
        <p:nvSpPr>
          <p:cNvPr id="9" name=""/>
          <p:cNvSpPr>
            <a:spLocks noGrp="1"/>
          </p:cNvSpPr>
          <p:nvPr>
            <p:ph type="sldNum" sz="quarter" idx="4"/>
          </p:nvPr>
        </p:nvSpPr>
        <p:spPr>
          <a:xfrm>
            <a:off x="8889999" y="6356350"/>
            <a:ext cx="2844799" cy="365125"/>
          </a:xfrm>
          <a:prstGeom prst="rect">
            <a:avLst/>
          </a:prstGeom>
        </p:spPr>
        <p:txBody>
          <a:bodyPr/>
          <a:lstStyle>
            <a:lvl1pPr>
              <a:defRPr>
                <a:solidFill>
                  <a:schemeClr val="bg2">
                    <a:lumMod val="25000"/>
                  </a:schemeClr>
                </a:solidFill>
              </a:defRPr>
            </a:lvl1p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8.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PhAnim="1" matchingName="내용 4개" type="fourObj" preserve="1">
  <p:cSld name="내용 4개">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lvl="0">
              <a:defRPr lang="ko-KR" altLang="en-US"/>
            </a:pPr>
            <a:r>
              <a:rPr lang="ko-KR" altLang="en-US"/>
              <a:t>마스터 제목 스타일 편집</a:t>
            </a:r>
            <a:endParaRPr lang="ko-KR" altLang="en-US"/>
          </a:p>
        </p:txBody>
      </p:sp>
      <p:sp>
        <p:nvSpPr>
          <p:cNvPr id="3" name=""/>
          <p:cNvSpPr>
            <a:spLocks noGrp="1"/>
          </p:cNvSpPr>
          <p:nvPr>
            <p:ph sz="quarter" idx="1"/>
          </p:nvPr>
        </p:nvSpPr>
        <p:spPr>
          <a:xfrm>
            <a:off x="609599" y="1277872"/>
            <a:ext cx="5384799" cy="23388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4" name=""/>
          <p:cNvSpPr>
            <a:spLocks noGrp="1"/>
          </p:cNvSpPr>
          <p:nvPr>
            <p:ph sz="quarter" idx="2"/>
          </p:nvPr>
        </p:nvSpPr>
        <p:spPr>
          <a:xfrm>
            <a:off x="6197599" y="1277872"/>
            <a:ext cx="5384799" cy="23388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5" name=""/>
          <p:cNvSpPr>
            <a:spLocks noGrp="1"/>
          </p:cNvSpPr>
          <p:nvPr>
            <p:ph sz="quarter" idx="3"/>
          </p:nvPr>
        </p:nvSpPr>
        <p:spPr>
          <a:xfrm>
            <a:off x="608037" y="3786190"/>
            <a:ext cx="5384799" cy="23388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6" name=""/>
          <p:cNvSpPr>
            <a:spLocks noGrp="1"/>
          </p:cNvSpPr>
          <p:nvPr>
            <p:ph sz="quarter" idx="4"/>
          </p:nvPr>
        </p:nvSpPr>
        <p:spPr>
          <a:xfrm>
            <a:off x="6196037" y="3786190"/>
            <a:ext cx="5384799" cy="233887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p:txBody>
      </p:sp>
      <p:sp>
        <p:nvSpPr>
          <p:cNvPr id="10" name=""/>
          <p:cNvSpPr>
            <a:spLocks noGrp="1"/>
          </p:cNvSpPr>
          <p:nvPr>
            <p:ph type="dt" sz="half" idx="10"/>
          </p:nvPr>
        </p:nvSpPr>
        <p:spPr>
          <a:xfrm>
            <a:off x="431799" y="6356350"/>
            <a:ext cx="2844799" cy="365125"/>
          </a:xfrm>
          <a:prstGeom prst="rect">
            <a:avLst/>
          </a:prstGeom>
        </p:spPr>
        <p:txBody>
          <a:bodyPr/>
          <a:lstStyle>
            <a:lvl1pPr>
              <a:defRPr>
                <a:solidFill>
                  <a:schemeClr val="bg2">
                    <a:lumMod val="25000"/>
                  </a:schemeClr>
                </a:solidFill>
              </a:defRPr>
            </a:lvl1pPr>
          </a:lstStyle>
          <a:p>
            <a:pPr>
              <a:defRPr lang="ko-KR" altLang="en-US"/>
            </a:pPr>
            <a:fld id="{F0DB8ECF-E18C-4D8D-A7A0-FA2FABCA5290}" type="datetime1">
              <a:rPr lang="ko-KR" altLang="en-US"/>
              <a:pPr>
                <a:defRPr lang="ko-KR" altLang="en-US"/>
              </a:pPr>
              <a:t>2023-12-16</a:t>
            </a:fld>
            <a:endParaRPr lang="ko-KR" altLang="en-US"/>
          </a:p>
        </p:txBody>
      </p:sp>
      <p:sp>
        <p:nvSpPr>
          <p:cNvPr id="11" name=""/>
          <p:cNvSpPr>
            <a:spLocks noGrp="1"/>
          </p:cNvSpPr>
          <p:nvPr>
            <p:ph type="ftr" sz="quarter" idx="11"/>
          </p:nvPr>
        </p:nvSpPr>
        <p:spPr>
          <a:xfrm>
            <a:off x="4165599" y="6356350"/>
            <a:ext cx="3860799" cy="365125"/>
          </a:xfrm>
          <a:prstGeom prst="rect">
            <a:avLst/>
          </a:prstGeom>
        </p:spPr>
        <p:txBody>
          <a:bodyPr/>
          <a:lstStyle>
            <a:lvl1pPr>
              <a:defRPr>
                <a:solidFill>
                  <a:schemeClr val="bg2">
                    <a:lumMod val="25000"/>
                  </a:schemeClr>
                </a:solidFill>
              </a:defRPr>
            </a:lvl1pPr>
          </a:lstStyle>
          <a:p>
            <a:pPr>
              <a:defRPr lang="ko-KR" altLang="en-US"/>
            </a:pPr>
            <a:r>
              <a:rPr lang="ko-KR" altLang="en-US"/>
              <a:t/>
            </a:r>
            <a:endParaRPr lang="ko-KR" altLang="en-US"/>
          </a:p>
        </p:txBody>
      </p:sp>
      <p:sp>
        <p:nvSpPr>
          <p:cNvPr id="12" name=""/>
          <p:cNvSpPr>
            <a:spLocks noGrp="1"/>
          </p:cNvSpPr>
          <p:nvPr>
            <p:ph type="sldNum" sz="quarter" idx="12"/>
          </p:nvPr>
        </p:nvSpPr>
        <p:spPr>
          <a:xfrm>
            <a:off x="8889999" y="6356350"/>
            <a:ext cx="2844799" cy="365125"/>
          </a:xfrm>
          <a:prstGeom prst="rect">
            <a:avLst/>
          </a:prstGeom>
        </p:spPr>
        <p:txBody>
          <a:bodyPr/>
          <a:lstStyle>
            <a:lvl1pPr>
              <a:defRPr>
                <a:solidFill>
                  <a:schemeClr val="bg2">
                    <a:lumMod val="25000"/>
                  </a:schemeClr>
                </a:solidFill>
              </a:defRPr>
            </a:lvl1p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Layouts/slideLayout9.xml><?xml version="1.0" encoding="utf-8"?>
<p:sldLayout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1" matchingName="그림 및 설명" type="picTx" preserve="1">
  <p:cSld name="그림 및 설명">
    <p:spTree>
      <p:nvGrpSpPr>
        <p:cNvPr id="1" name=""/>
        <p:cNvGrpSpPr/>
        <p:nvPr/>
      </p:nvGrpSpPr>
      <p:grpSpPr>
        <a:xfrm>
          <a:off x="0" y="0"/>
          <a:ext cx="0" cy="0"/>
          <a:chOff x="0" y="0"/>
          <a:chExt cx="0" cy="0"/>
        </a:xfrm>
      </p:grpSpPr>
      <p:sp>
        <p:nvSpPr>
          <p:cNvPr id="20" name=""/>
          <p:cNvSpPr/>
          <p:nvPr/>
        </p:nvSpPr>
        <p:spPr>
          <a:xfrm rot="5400000">
            <a:off x="-3300803" y="3300663"/>
            <a:ext cx="6887028" cy="285709"/>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defRPr lang="ko-KR" altLang="en-US"/>
            </a:pPr>
            <a:endParaRPr lang="en-US" altLang="ko-KR"/>
          </a:p>
        </p:txBody>
      </p:sp>
      <p:grpSp>
        <p:nvGrpSpPr>
          <p:cNvPr id="21" name=""/>
          <p:cNvGrpSpPr/>
          <p:nvPr/>
        </p:nvGrpSpPr>
        <p:grpSpPr>
          <a:xfrm rot="0" flipH="1">
            <a:off x="-2" y="0"/>
            <a:ext cx="12192001" cy="6858001"/>
            <a:chOff x="-1" y="0"/>
            <a:chExt cx="9144001" cy="6858001"/>
          </a:xfrm>
        </p:grpSpPr>
        <p:sp>
          <p:nvSpPr>
            <p:cNvPr id="22" name=""/>
            <p:cNvSpPr/>
            <p:nvPr/>
          </p:nvSpPr>
          <p:spPr>
            <a:xfrm>
              <a:off x="0" y="6184705"/>
              <a:ext cx="2309196" cy="673295"/>
            </a:xfrm>
            <a:custGeom>
              <a:avLst/>
              <a:gdLst>
                <a:gd name="connsiteX0" fmla="*/ 1754 w 1942"/>
                <a:gd name="connsiteY0" fmla="*/ 0 h 560"/>
                <a:gd name="connsiteX1" fmla="*/ 0 w 1942"/>
                <a:gd name="connsiteY1" fmla="*/ 367 h 560"/>
                <a:gd name="connsiteX2" fmla="*/ 0 w 1942"/>
                <a:gd name="connsiteY2" fmla="*/ 560 h 560"/>
                <a:gd name="connsiteX3" fmla="*/ 1942 w 1942"/>
                <a:gd name="connsiteY3" fmla="*/ 560 h 560"/>
                <a:gd name="connsiteX4" fmla="*/ 1754 w 1942"/>
                <a:gd name="connsiteY4" fmla="*/ 0 h 56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942" h="560">
                  <a:moveTo>
                    <a:pt x="1754" y="0"/>
                  </a:moveTo>
                  <a:lnTo>
                    <a:pt x="0" y="367"/>
                  </a:lnTo>
                  <a:lnTo>
                    <a:pt x="0" y="560"/>
                  </a:lnTo>
                  <a:lnTo>
                    <a:pt x="1942" y="560"/>
                  </a:lnTo>
                  <a:cubicBezTo>
                    <a:pt x="1879" y="373"/>
                    <a:pt x="1817" y="187"/>
                    <a:pt x="1754" y="0"/>
                  </a:cubicBezTo>
                </a:path>
              </a:pathLst>
            </a:custGeom>
            <a:solidFill>
              <a:schemeClr val="accent2">
                <a:lumMod val="50000"/>
                <a:lumOff val="50000"/>
                <a:alpha val="20000"/>
              </a:schemeClr>
            </a:solidFill>
            <a:ln w="9525">
              <a:noFill/>
              <a:round/>
            </a:ln>
          </p:spPr>
          <p:txBody>
            <a:bodyPr anchor="ctr"/>
            <a:p>
              <a:pPr algn="ctr">
                <a:defRPr lang="ko-KR" altLang="en-US"/>
              </a:pPr>
              <a:endParaRPr lang="en-US" altLang="ko-KR"/>
            </a:p>
          </p:txBody>
        </p:sp>
        <p:grpSp>
          <p:nvGrpSpPr>
            <p:cNvPr id="23" name=""/>
            <p:cNvGrpSpPr/>
            <p:nvPr/>
          </p:nvGrpSpPr>
          <p:grpSpPr>
            <a:xfrm rot="0">
              <a:off x="-1" y="0"/>
              <a:ext cx="9144001" cy="6858001"/>
              <a:chOff x="-1" y="0"/>
              <a:chExt cx="9144001" cy="6858001"/>
            </a:xfrm>
          </p:grpSpPr>
          <p:sp>
            <p:nvSpPr>
              <p:cNvPr id="24" name=""/>
              <p:cNvSpPr/>
              <p:nvPr/>
            </p:nvSpPr>
            <p:spPr>
              <a:xfrm>
                <a:off x="428023" y="0"/>
                <a:ext cx="2026194" cy="3135635"/>
              </a:xfrm>
              <a:custGeom>
                <a:avLst/>
                <a:gdLst/>
                <a:cxnLst>
                  <a:cxn ang="0">
                    <a:pos x="1704" y="0"/>
                  </a:cxn>
                  <a:cxn ang="0">
                    <a:pos x="0" y="0"/>
                  </a:cxn>
                  <a:cxn ang="0">
                    <a:pos x="711" y="2609"/>
                  </a:cxn>
                  <a:cxn ang="0">
                    <a:pos x="1704" y="0"/>
                  </a:cxn>
                </a:cxnLst>
                <a:rect l="0" t="0" r="r" b="b"/>
                <a:pathLst>
                  <a:path w="1704" h="2609">
                    <a:moveTo>
                      <a:pt x="1704" y="0"/>
                    </a:moveTo>
                    <a:lnTo>
                      <a:pt x="0" y="0"/>
                    </a:lnTo>
                    <a:lnTo>
                      <a:pt x="711" y="2609"/>
                    </a:lnTo>
                    <a:lnTo>
                      <a:pt x="1704" y="0"/>
                    </a:lnTo>
                  </a:path>
                </a:pathLst>
              </a:custGeom>
              <a:solidFill>
                <a:schemeClr val="accent1">
                  <a:lumMod val="40000"/>
                  <a:lumOff val="60000"/>
                  <a:alpha val="80000"/>
                </a:schemeClr>
              </a:solidFill>
              <a:ln w="9525">
                <a:noFill/>
                <a:round/>
              </a:ln>
            </p:spPr>
            <p:txBody>
              <a:bodyPr anchor="ctr"/>
              <a:p>
                <a:pPr algn="ctr">
                  <a:defRPr lang="ko-KR" altLang="en-US"/>
                </a:pPr>
                <a:endParaRPr lang="en-US" altLang="ko-KR"/>
              </a:p>
            </p:txBody>
          </p:sp>
          <p:sp>
            <p:nvSpPr>
              <p:cNvPr id="25" name=""/>
              <p:cNvSpPr/>
              <p:nvPr/>
            </p:nvSpPr>
            <p:spPr>
              <a:xfrm>
                <a:off x="6028605" y="4696234"/>
                <a:ext cx="3115394" cy="1976604"/>
              </a:xfrm>
              <a:custGeom>
                <a:avLst/>
                <a:gdLst>
                  <a:gd name="connsiteX0" fmla="*/ 2610 w 2610"/>
                  <a:gd name="connsiteY0" fmla="*/ 0 h 1645"/>
                  <a:gd name="connsiteX1" fmla="*/ 0 w 2610"/>
                  <a:gd name="connsiteY1" fmla="*/ 535 h 1645"/>
                  <a:gd name="connsiteX2" fmla="*/ 2610 w 2610"/>
                  <a:gd name="connsiteY2" fmla="*/ 1645 h 1645"/>
                  <a:gd name="connsiteX3" fmla="*/ 2610 w 2610"/>
                  <a:gd name="connsiteY3" fmla="*/ 0 h 1645"/>
                  <a:gd name="connsiteX0" fmla="*/ 2620 w 2620"/>
                  <a:gd name="connsiteY0" fmla="*/ 0 h 1645"/>
                  <a:gd name="connsiteX1" fmla="*/ 0 w 2620"/>
                  <a:gd name="connsiteY1" fmla="*/ 541 h 1645"/>
                  <a:gd name="connsiteX2" fmla="*/ 2620 w 2620"/>
                  <a:gd name="connsiteY2" fmla="*/ 1645 h 1645"/>
                  <a:gd name="connsiteX3" fmla="*/ 2620 w 2620"/>
                  <a:gd name="connsiteY3" fmla="*/ 0 h 1645"/>
                </a:gdLst>
                <a:cxnLst>
                  <a:cxn ang="0">
                    <a:pos x="connsiteX0" y="connsiteY0"/>
                  </a:cxn>
                  <a:cxn ang="0">
                    <a:pos x="connsiteX1" y="connsiteY1"/>
                  </a:cxn>
                  <a:cxn ang="0">
                    <a:pos x="connsiteX2" y="connsiteY2"/>
                  </a:cxn>
                  <a:cxn ang="0">
                    <a:pos x="connsiteX3" y="connsiteY3"/>
                  </a:cxn>
                </a:cxnLst>
                <a:rect l="l" t="t" r="r" b="b"/>
                <a:pathLst>
                  <a:path w="2620" h="1645">
                    <a:moveTo>
                      <a:pt x="2620" y="0"/>
                    </a:moveTo>
                    <a:lnTo>
                      <a:pt x="0" y="541"/>
                    </a:lnTo>
                    <a:lnTo>
                      <a:pt x="2620" y="1645"/>
                    </a:lnTo>
                    <a:lnTo>
                      <a:pt x="2620" y="0"/>
                    </a:lnTo>
                  </a:path>
                </a:pathLst>
              </a:custGeom>
              <a:solidFill>
                <a:schemeClr val="accent2">
                  <a:lumMod val="50000"/>
                  <a:lumOff val="50000"/>
                  <a:alpha val="20000"/>
                </a:schemeClr>
              </a:solidFill>
              <a:ln w="9525">
                <a:noFill/>
                <a:round/>
              </a:ln>
            </p:spPr>
            <p:txBody>
              <a:bodyPr anchor="ctr"/>
              <a:p>
                <a:pPr algn="ctr">
                  <a:defRPr lang="ko-KR" altLang="en-US"/>
                </a:pPr>
                <a:endParaRPr lang="en-US" altLang="ko-KR"/>
              </a:p>
            </p:txBody>
          </p:sp>
          <p:sp>
            <p:nvSpPr>
              <p:cNvPr id="26" name=""/>
              <p:cNvSpPr/>
              <p:nvPr/>
            </p:nvSpPr>
            <p:spPr>
              <a:xfrm>
                <a:off x="2089194" y="5345523"/>
                <a:ext cx="7054806" cy="1512478"/>
              </a:xfrm>
              <a:custGeom>
                <a:avLst/>
                <a:gdLst>
                  <a:gd name="connsiteX0" fmla="*/ 3491 w 5944"/>
                  <a:gd name="connsiteY0" fmla="*/ 0 h 1293"/>
                  <a:gd name="connsiteX1" fmla="*/ 0 w 5944"/>
                  <a:gd name="connsiteY1" fmla="*/ 743 h 1293"/>
                  <a:gd name="connsiteX2" fmla="*/ 194 w 5944"/>
                  <a:gd name="connsiteY2" fmla="*/ 1293 h 1293"/>
                  <a:gd name="connsiteX3" fmla="*/ 5944 w 5944"/>
                  <a:gd name="connsiteY3" fmla="*/ 1293 h 1293"/>
                  <a:gd name="connsiteX4" fmla="*/ 5944 w 5944"/>
                  <a:gd name="connsiteY4" fmla="*/ 1130 h 1293"/>
                  <a:gd name="connsiteX5" fmla="*/ 3491 w 5944"/>
                  <a:gd name="connsiteY5" fmla="*/ 0 h 1293"/>
                  <a:gd name="connsiteX0" fmla="*/ 3347 w 5944"/>
                  <a:gd name="connsiteY0" fmla="*/ 0 h 1264"/>
                  <a:gd name="connsiteX1" fmla="*/ 0 w 5944"/>
                  <a:gd name="connsiteY1" fmla="*/ 714 h 1264"/>
                  <a:gd name="connsiteX2" fmla="*/ 194 w 5944"/>
                  <a:gd name="connsiteY2" fmla="*/ 1264 h 1264"/>
                  <a:gd name="connsiteX3" fmla="*/ 5944 w 5944"/>
                  <a:gd name="connsiteY3" fmla="*/ 1264 h 1264"/>
                  <a:gd name="connsiteX4" fmla="*/ 5944 w 5944"/>
                  <a:gd name="connsiteY4" fmla="*/ 1101 h 1264"/>
                  <a:gd name="connsiteX5" fmla="*/ 3347 w 5944"/>
                  <a:gd name="connsiteY5" fmla="*/ 0 h 1264"/>
                  <a:gd name="connsiteX0" fmla="*/ 3323 w 5944"/>
                  <a:gd name="connsiteY0" fmla="*/ 0 h 1257"/>
                  <a:gd name="connsiteX1" fmla="*/ 0 w 5944"/>
                  <a:gd name="connsiteY1" fmla="*/ 707 h 1257"/>
                  <a:gd name="connsiteX2" fmla="*/ 194 w 5944"/>
                  <a:gd name="connsiteY2" fmla="*/ 1257 h 1257"/>
                  <a:gd name="connsiteX3" fmla="*/ 5944 w 5944"/>
                  <a:gd name="connsiteY3" fmla="*/ 1257 h 1257"/>
                  <a:gd name="connsiteX4" fmla="*/ 5944 w 5944"/>
                  <a:gd name="connsiteY4" fmla="*/ 1094 h 1257"/>
                  <a:gd name="connsiteX5" fmla="*/ 3323 w 5944"/>
                  <a:gd name="connsiteY5" fmla="*/ 0 h 1257"/>
                  <a:gd name="connsiteX0" fmla="*/ 3279 w 5900"/>
                  <a:gd name="connsiteY0" fmla="*/ 0 h 1257"/>
                  <a:gd name="connsiteX1" fmla="*/ 0 w 5900"/>
                  <a:gd name="connsiteY1" fmla="*/ 687 h 1257"/>
                  <a:gd name="connsiteX2" fmla="*/ 150 w 5900"/>
                  <a:gd name="connsiteY2" fmla="*/ 1257 h 1257"/>
                  <a:gd name="connsiteX3" fmla="*/ 5900 w 5900"/>
                  <a:gd name="connsiteY3" fmla="*/ 1257 h 1257"/>
                  <a:gd name="connsiteX4" fmla="*/ 5900 w 5900"/>
                  <a:gd name="connsiteY4" fmla="*/ 1094 h 1257"/>
                  <a:gd name="connsiteX5" fmla="*/ 3279 w 5900"/>
                  <a:gd name="connsiteY5" fmla="*/ 0 h 1257"/>
                  <a:gd name="connsiteX0" fmla="*/ 3314 w 5935"/>
                  <a:gd name="connsiteY0" fmla="*/ 0 h 1257"/>
                  <a:gd name="connsiteX1" fmla="*/ 0 w 5935"/>
                  <a:gd name="connsiteY1" fmla="*/ 695 h 1257"/>
                  <a:gd name="connsiteX2" fmla="*/ 185 w 5935"/>
                  <a:gd name="connsiteY2" fmla="*/ 1257 h 1257"/>
                  <a:gd name="connsiteX3" fmla="*/ 5935 w 5935"/>
                  <a:gd name="connsiteY3" fmla="*/ 1257 h 1257"/>
                  <a:gd name="connsiteX4" fmla="*/ 5935 w 5935"/>
                  <a:gd name="connsiteY4" fmla="*/ 1094 h 1257"/>
                  <a:gd name="connsiteX5" fmla="*/ 3314 w 5935"/>
                  <a:gd name="connsiteY5" fmla="*/ 0 h 125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5" h="1257">
                    <a:moveTo>
                      <a:pt x="3314" y="0"/>
                    </a:moveTo>
                    <a:lnTo>
                      <a:pt x="0" y="695"/>
                    </a:lnTo>
                    <a:cubicBezTo>
                      <a:pt x="51" y="884"/>
                      <a:pt x="134" y="1068"/>
                      <a:pt x="185" y="1257"/>
                    </a:cubicBezTo>
                    <a:lnTo>
                      <a:pt x="5935" y="1257"/>
                    </a:lnTo>
                    <a:lnTo>
                      <a:pt x="5935" y="1094"/>
                    </a:lnTo>
                    <a:lnTo>
                      <a:pt x="3314" y="0"/>
                    </a:lnTo>
                  </a:path>
                </a:pathLst>
              </a:custGeom>
              <a:solidFill>
                <a:schemeClr val="accent2">
                  <a:lumMod val="25000"/>
                  <a:lumOff val="75000"/>
                  <a:alpha val="32000"/>
                </a:schemeClr>
              </a:solidFill>
              <a:ln w="9525">
                <a:noFill/>
                <a:round/>
              </a:ln>
            </p:spPr>
            <p:txBody>
              <a:bodyPr anchor="ctr"/>
              <a:p>
                <a:pPr algn="ctr">
                  <a:defRPr lang="ko-KR" altLang="en-US"/>
                </a:pPr>
                <a:endParaRPr lang="en-US" altLang="ko-KR"/>
              </a:p>
            </p:txBody>
          </p:sp>
          <p:sp>
            <p:nvSpPr>
              <p:cNvPr id="27" name=""/>
              <p:cNvSpPr/>
              <p:nvPr/>
            </p:nvSpPr>
            <p:spPr>
              <a:xfrm>
                <a:off x="-1" y="0"/>
                <a:ext cx="1281830" cy="3138040"/>
              </a:xfrm>
              <a:custGeom>
                <a:avLst/>
                <a:gdLst/>
                <a:cxnLst>
                  <a:cxn ang="0">
                    <a:pos x="372" y="0"/>
                  </a:cxn>
                  <a:cxn ang="0">
                    <a:pos x="1" y="0"/>
                  </a:cxn>
                  <a:cxn ang="0">
                    <a:pos x="0" y="2121"/>
                  </a:cxn>
                  <a:cxn ang="0">
                    <a:pos x="1078" y="2609"/>
                  </a:cxn>
                  <a:cxn ang="0">
                    <a:pos x="372" y="0"/>
                  </a:cxn>
                </a:cxnLst>
                <a:rect l="0" t="0" r="r" b="b"/>
                <a:pathLst>
                  <a:path w="1078" h="2609">
                    <a:moveTo>
                      <a:pt x="372" y="0"/>
                    </a:moveTo>
                    <a:lnTo>
                      <a:pt x="1" y="0"/>
                    </a:lnTo>
                    <a:lnTo>
                      <a:pt x="0" y="2121"/>
                    </a:lnTo>
                    <a:lnTo>
                      <a:pt x="1078" y="2609"/>
                    </a:lnTo>
                    <a:lnTo>
                      <a:pt x="372" y="0"/>
                    </a:lnTo>
                  </a:path>
                </a:pathLst>
              </a:custGeom>
              <a:solidFill>
                <a:schemeClr val="accent1">
                  <a:alpha val="75000"/>
                </a:schemeClr>
              </a:solidFill>
              <a:ln w="9525">
                <a:noFill/>
                <a:round/>
              </a:ln>
            </p:spPr>
            <p:txBody>
              <a:bodyPr anchor="ctr"/>
              <a:p>
                <a:pPr algn="ctr">
                  <a:defRPr lang="ko-KR" altLang="en-US"/>
                </a:pPr>
                <a:endParaRPr lang="en-US" altLang="ko-KR"/>
              </a:p>
            </p:txBody>
          </p:sp>
          <p:sp>
            <p:nvSpPr>
              <p:cNvPr id="28" name=""/>
              <p:cNvSpPr/>
              <p:nvPr/>
            </p:nvSpPr>
            <p:spPr>
              <a:xfrm>
                <a:off x="0" y="3143248"/>
                <a:ext cx="2088010" cy="3477128"/>
              </a:xfrm>
              <a:custGeom>
                <a:avLst/>
                <a:gdLst>
                  <a:gd name="connsiteX0" fmla="*/ 1074 w 1779"/>
                  <a:gd name="connsiteY0" fmla="*/ 0 h 2893"/>
                  <a:gd name="connsiteX1" fmla="*/ 0 w 1779"/>
                  <a:gd name="connsiteY1" fmla="*/ 2893 h 2893"/>
                  <a:gd name="connsiteX2" fmla="*/ 1779 w 1779"/>
                  <a:gd name="connsiteY2" fmla="*/ 2604 h 2893"/>
                  <a:gd name="connsiteX3" fmla="*/ 1074 w 1779"/>
                  <a:gd name="connsiteY3" fmla="*/ 0 h 2893"/>
                  <a:gd name="connsiteX0" fmla="*/ 1074 w 1755"/>
                  <a:gd name="connsiteY0" fmla="*/ 0 h 2893"/>
                  <a:gd name="connsiteX1" fmla="*/ 0 w 1755"/>
                  <a:gd name="connsiteY1" fmla="*/ 2893 h 2893"/>
                  <a:gd name="connsiteX2" fmla="*/ 1755 w 1755"/>
                  <a:gd name="connsiteY2" fmla="*/ 2525 h 2893"/>
                  <a:gd name="connsiteX3" fmla="*/ 1074 w 1755"/>
                  <a:gd name="connsiteY3" fmla="*/ 0 h 2893"/>
                </a:gdLst>
                <a:cxnLst>
                  <a:cxn ang="0">
                    <a:pos x="connsiteX0" y="connsiteY0"/>
                  </a:cxn>
                  <a:cxn ang="0">
                    <a:pos x="connsiteX1" y="connsiteY1"/>
                  </a:cxn>
                  <a:cxn ang="0">
                    <a:pos x="connsiteX2" y="connsiteY2"/>
                  </a:cxn>
                  <a:cxn ang="0">
                    <a:pos x="connsiteX3" y="connsiteY3"/>
                  </a:cxn>
                </a:cxnLst>
                <a:rect l="l" t="t" r="r" b="b"/>
                <a:pathLst>
                  <a:path w="1755" h="2893">
                    <a:moveTo>
                      <a:pt x="1074" y="0"/>
                    </a:moveTo>
                    <a:lnTo>
                      <a:pt x="0" y="2893"/>
                    </a:lnTo>
                    <a:lnTo>
                      <a:pt x="1755" y="2525"/>
                    </a:lnTo>
                    <a:lnTo>
                      <a:pt x="1074" y="0"/>
                    </a:lnTo>
                  </a:path>
                </a:pathLst>
              </a:custGeom>
              <a:solidFill>
                <a:schemeClr val="accent2">
                  <a:lumMod val="50000"/>
                  <a:lumOff val="50000"/>
                  <a:alpha val="25000"/>
                </a:schemeClr>
              </a:solidFill>
              <a:ln w="9525">
                <a:noFill/>
                <a:round/>
              </a:ln>
            </p:spPr>
            <p:txBody>
              <a:bodyPr anchor="ctr"/>
              <a:p>
                <a:pPr algn="ctr">
                  <a:defRPr lang="ko-KR" altLang="en-US"/>
                </a:pPr>
                <a:endParaRPr lang="en-US" altLang="ko-KR"/>
              </a:p>
            </p:txBody>
          </p:sp>
          <p:sp>
            <p:nvSpPr>
              <p:cNvPr id="29" name=""/>
              <p:cNvSpPr/>
              <p:nvPr/>
            </p:nvSpPr>
            <p:spPr>
              <a:xfrm>
                <a:off x="1" y="2551106"/>
                <a:ext cx="1285398" cy="4121532"/>
              </a:xfrm>
              <a:custGeom>
                <a:avLst/>
                <a:gdLst>
                  <a:gd name="connsiteX0" fmla="*/ 0 w 1081"/>
                  <a:gd name="connsiteY0" fmla="*/ 0 h 3427"/>
                  <a:gd name="connsiteX1" fmla="*/ 0 w 1081"/>
                  <a:gd name="connsiteY1" fmla="*/ 3427 h 3427"/>
                  <a:gd name="connsiteX2" fmla="*/ 1081 w 1081"/>
                  <a:gd name="connsiteY2" fmla="*/ 490 h 3427"/>
                  <a:gd name="connsiteX3" fmla="*/ 0 w 1081"/>
                  <a:gd name="connsiteY3" fmla="*/ 0 h 3427"/>
                </a:gdLst>
                <a:cxnLst>
                  <a:cxn ang="0">
                    <a:pos x="connsiteX0" y="connsiteY0"/>
                  </a:cxn>
                  <a:cxn ang="0">
                    <a:pos x="connsiteX1" y="connsiteY1"/>
                  </a:cxn>
                  <a:cxn ang="0">
                    <a:pos x="connsiteX2" y="connsiteY2"/>
                  </a:cxn>
                  <a:cxn ang="0">
                    <a:pos x="connsiteX3" y="connsiteY3"/>
                  </a:cxn>
                </a:cxnLst>
                <a:rect l="l" t="t" r="r" b="b"/>
                <a:pathLst>
                  <a:path w="1081" h="3427">
                    <a:moveTo>
                      <a:pt x="0" y="0"/>
                    </a:moveTo>
                    <a:lnTo>
                      <a:pt x="0" y="3427"/>
                    </a:lnTo>
                    <a:lnTo>
                      <a:pt x="1081" y="490"/>
                    </a:lnTo>
                    <a:lnTo>
                      <a:pt x="0" y="0"/>
                    </a:lnTo>
                  </a:path>
                </a:pathLst>
              </a:custGeom>
              <a:solidFill>
                <a:schemeClr val="accent3">
                  <a:lumMod val="40000"/>
                  <a:lumOff val="60000"/>
                  <a:alpha val="50000"/>
                </a:schemeClr>
              </a:solidFill>
              <a:ln w="9525">
                <a:noFill/>
                <a:round/>
              </a:ln>
            </p:spPr>
            <p:txBody>
              <a:bodyPr anchor="ctr"/>
              <a:p>
                <a:pPr algn="ctr">
                  <a:defRPr lang="ko-KR" altLang="en-US"/>
                </a:pPr>
                <a:endParaRPr lang="en-US" altLang="ko-KR"/>
              </a:p>
            </p:txBody>
          </p:sp>
        </p:grpSp>
      </p:grpSp>
      <p:sp>
        <p:nvSpPr>
          <p:cNvPr id="2" name=""/>
          <p:cNvSpPr>
            <a:spLocks noGrp="1"/>
          </p:cNvSpPr>
          <p:nvPr>
            <p:ph type="title" idx="0"/>
          </p:nvPr>
        </p:nvSpPr>
        <p:spPr>
          <a:xfrm>
            <a:off x="952463" y="4772044"/>
            <a:ext cx="8680109" cy="566738"/>
          </a:xfrm>
        </p:spPr>
        <p:txBody>
          <a:bodyPr anchor="b"/>
          <a:lstStyle>
            <a:lvl1pPr algn="l">
              <a:defRPr sz="2000" b="0"/>
            </a:lvl1pPr>
          </a:lstStyle>
          <a:p>
            <a:pPr lvl="0">
              <a:defRPr lang="ko-KR" altLang="en-US"/>
            </a:pPr>
            <a:r>
              <a:rPr lang="ko-KR" altLang="en-US"/>
              <a:t>마스터 제목 스타일 편집</a:t>
            </a:r>
            <a:endParaRPr lang="ko-KR" altLang="en-US"/>
          </a:p>
        </p:txBody>
      </p:sp>
      <p:sp>
        <p:nvSpPr>
          <p:cNvPr id="3" name=""/>
          <p:cNvSpPr>
            <a:spLocks noGrp="1" noTextEdit="1"/>
          </p:cNvSpPr>
          <p:nvPr>
            <p:ph type="pic" idx="1"/>
          </p:nvPr>
        </p:nvSpPr>
        <p:spPr>
          <a:xfrm>
            <a:off x="952463" y="584219"/>
            <a:ext cx="8680109"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defRPr lang="ko-KR" altLang="en-US"/>
            </a:pPr>
            <a:r>
              <a:rPr lang="ko-KR" altLang="en-US"/>
              <a:t>그림</a:t>
            </a:r>
            <a:endParaRPr lang="ko-KR" altLang="en-US"/>
          </a:p>
        </p:txBody>
      </p:sp>
      <p:sp>
        <p:nvSpPr>
          <p:cNvPr id="4" name=""/>
          <p:cNvSpPr>
            <a:spLocks noGrp="1"/>
          </p:cNvSpPr>
          <p:nvPr>
            <p:ph type="body" sz="half" idx="2"/>
          </p:nvPr>
        </p:nvSpPr>
        <p:spPr>
          <a:xfrm>
            <a:off x="952463" y="5338782"/>
            <a:ext cx="8680109"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lang="ko-KR" altLang="en-US"/>
            </a:pPr>
            <a:r>
              <a:rPr lang="ko-KR" altLang="en-US"/>
              <a:t>마스터 텍스트 스타일을 편집합니다</a:t>
            </a:r>
            <a:endParaRPr lang="ko-KR" altLang="en-US"/>
          </a:p>
        </p:txBody>
      </p:sp>
      <p:sp>
        <p:nvSpPr>
          <p:cNvPr id="18" name=""/>
          <p:cNvSpPr>
            <a:spLocks noGrp="1"/>
          </p:cNvSpPr>
          <p:nvPr>
            <p:ph type="dt" sz="half" idx="10"/>
          </p:nvPr>
        </p:nvSpPr>
        <p:spPr>
          <a:xfrm>
            <a:off x="431799" y="6356350"/>
            <a:ext cx="2844799" cy="365125"/>
          </a:xfrm>
          <a:prstGeom prst="rect">
            <a:avLst/>
          </a:prstGeom>
        </p:spPr>
        <p:txBody>
          <a:bodyPr/>
          <a:lstStyle>
            <a:lvl1pPr>
              <a:defRPr>
                <a:solidFill>
                  <a:schemeClr val="bg2">
                    <a:lumMod val="25000"/>
                  </a:schemeClr>
                </a:solidFill>
              </a:defRPr>
            </a:lvl1pPr>
          </a:lstStyle>
          <a:p>
            <a:pPr>
              <a:defRPr lang="ko-KR" altLang="en-US"/>
            </a:pPr>
            <a:fld id="{8C9FE912-2C94-4152-970B-97CA7CEA7709}" type="datetime1">
              <a:rPr lang="ko-KR" altLang="en-US"/>
              <a:pPr>
                <a:defRPr lang="ko-KR" altLang="en-US"/>
              </a:pPr>
              <a:t>2023-12-16</a:t>
            </a:fld>
            <a:endParaRPr lang="ko-KR" altLang="en-US"/>
          </a:p>
        </p:txBody>
      </p:sp>
      <p:sp>
        <p:nvSpPr>
          <p:cNvPr id="19" name=""/>
          <p:cNvSpPr>
            <a:spLocks noGrp="1"/>
          </p:cNvSpPr>
          <p:nvPr>
            <p:ph type="ftr" sz="quarter" idx="3"/>
          </p:nvPr>
        </p:nvSpPr>
        <p:spPr>
          <a:xfrm>
            <a:off x="4165599" y="6356350"/>
            <a:ext cx="3860799" cy="365125"/>
          </a:xfrm>
          <a:prstGeom prst="rect">
            <a:avLst/>
          </a:prstGeom>
        </p:spPr>
        <p:txBody>
          <a:bodyPr/>
          <a:lstStyle>
            <a:lvl1pPr>
              <a:defRPr>
                <a:solidFill>
                  <a:schemeClr val="bg2">
                    <a:lumMod val="25000"/>
                  </a:schemeClr>
                </a:solidFill>
              </a:defRPr>
            </a:lvl1pPr>
          </a:lstStyle>
          <a:p>
            <a:pPr>
              <a:defRPr lang="ko-KR" altLang="en-US"/>
            </a:pPr>
            <a:r>
              <a:rPr lang="ko-KR" altLang="en-US"/>
              <a:t/>
            </a:r>
            <a:endParaRPr lang="ko-KR" altLang="en-US"/>
          </a:p>
        </p:txBody>
      </p:sp>
      <p:sp>
        <p:nvSpPr>
          <p:cNvPr id="30" name=""/>
          <p:cNvSpPr>
            <a:spLocks noGrp="1"/>
          </p:cNvSpPr>
          <p:nvPr>
            <p:ph type="sldNum" sz="quarter" idx="4"/>
          </p:nvPr>
        </p:nvSpPr>
        <p:spPr>
          <a:xfrm>
            <a:off x="8889999" y="6356350"/>
            <a:ext cx="2844799" cy="365125"/>
          </a:xfrm>
          <a:prstGeom prst="rect">
            <a:avLst/>
          </a:prstGeom>
        </p:spPr>
        <p:txBody>
          <a:bodyPr/>
          <a:lstStyle>
            <a:lvl1pPr>
              <a:defRPr>
                <a:solidFill>
                  <a:schemeClr val="bg2">
                    <a:lumMod val="25000"/>
                  </a:schemeClr>
                </a:solidFill>
              </a:defRPr>
            </a:lvl1pPr>
          </a:lstStyle>
          <a:p>
            <a:pPr>
              <a:defRPr lang="ko-KR" altLang="en-US"/>
            </a:pPr>
            <a:fld id="{AD22CD3B-FDDF-4998-970C-76E6E0BEC65F}" type="slidenum">
              <a:rPr lang="ko-KR" altLang="en-US"/>
              <a:pPr>
                <a:defRPr lang="ko-KR" altLang="en-US"/>
              </a:pPr>
              <a:t>‹#›</a:t>
            </a:fld>
            <a:endParaRPr lang="ko-KR" altLang="en-US"/>
          </a:p>
        </p:txBody>
      </p:sp>
    </p:spTree>
  </p:cSld>
  <p:clrMapOvr>
    <a:masterClrMapping/>
  </p:clrMapOvr>
  <p:transition xmlns:mc="http://schemas.openxmlformats.org/markup-compatibility/2006" xmlns:hp="http://schemas.haansoft.com/office/presentation/8.0" mc:Ignorable="hp" hp:hslDur="50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name="교차">
    <p:bg>
      <p:bgRef idx="1001">
        <a:schemeClr val="bg1"/>
      </p:bgRef>
    </p:bg>
    <p:spTree>
      <p:nvGrpSpPr>
        <p:cNvPr id="1" name=""/>
        <p:cNvGrpSpPr/>
        <p:nvPr/>
      </p:nvGrpSpPr>
      <p:grpSpPr>
        <a:xfrm>
          <a:off x="0" y="0"/>
          <a:ext cx="0" cy="0"/>
          <a:chOff x="0" y="0"/>
          <a:chExt cx="0" cy="0"/>
        </a:xfrm>
      </p:grpSpPr>
      <p:sp>
        <p:nvSpPr>
          <p:cNvPr id="100" name=""/>
          <p:cNvSpPr/>
          <p:nvPr/>
        </p:nvSpPr>
        <p:spPr>
          <a:xfrm>
            <a:off x="1732842" y="3147876"/>
            <a:ext cx="6308395" cy="3037101"/>
          </a:xfrm>
          <a:custGeom>
            <a:avLst/>
            <a:gdLst>
              <a:gd name="connsiteX0" fmla="*/ 0 w 4175"/>
              <a:gd name="connsiteY0" fmla="*/ 0 h 2538"/>
              <a:gd name="connsiteX1" fmla="*/ 12 w 4175"/>
              <a:gd name="connsiteY1" fmla="*/ 44 h 2538"/>
              <a:gd name="connsiteX2" fmla="*/ 685 w 4175"/>
              <a:gd name="connsiteY2" fmla="*/ 2538 h 2538"/>
              <a:gd name="connsiteX3" fmla="*/ 4175 w 4175"/>
              <a:gd name="connsiteY3" fmla="*/ 1923 h 2538"/>
              <a:gd name="connsiteX4" fmla="*/ 25 w 4175"/>
              <a:gd name="connsiteY4" fmla="*/ 11 h 2538"/>
              <a:gd name="connsiteX5" fmla="*/ 0 w 4175"/>
              <a:gd name="connsiteY5" fmla="*/ 0 h 2538"/>
              <a:gd name="connsiteX0" fmla="*/ 0 w 4003"/>
              <a:gd name="connsiteY0" fmla="*/ 0 h 2538"/>
              <a:gd name="connsiteX1" fmla="*/ 12 w 4003"/>
              <a:gd name="connsiteY1" fmla="*/ 44 h 2538"/>
              <a:gd name="connsiteX2" fmla="*/ 685 w 4003"/>
              <a:gd name="connsiteY2" fmla="*/ 2538 h 2538"/>
              <a:gd name="connsiteX3" fmla="*/ 4003 w 4003"/>
              <a:gd name="connsiteY3" fmla="*/ 1844 h 2538"/>
              <a:gd name="connsiteX4" fmla="*/ 25 w 4003"/>
              <a:gd name="connsiteY4" fmla="*/ 11 h 2538"/>
              <a:gd name="connsiteX5" fmla="*/ 0 w 4003"/>
              <a:gd name="connsiteY5" fmla="*/ 0 h 2538"/>
              <a:gd name="connsiteX0" fmla="*/ 0 w 4003"/>
              <a:gd name="connsiteY0" fmla="*/ 0 h 2538"/>
              <a:gd name="connsiteX1" fmla="*/ 685 w 4003"/>
              <a:gd name="connsiteY1" fmla="*/ 2538 h 2538"/>
              <a:gd name="connsiteX2" fmla="*/ 4003 w 4003"/>
              <a:gd name="connsiteY2" fmla="*/ 1844 h 2538"/>
              <a:gd name="connsiteX3" fmla="*/ 25 w 4003"/>
              <a:gd name="connsiteY3" fmla="*/ 11 h 2538"/>
              <a:gd name="connsiteX4" fmla="*/ 0 w 4003"/>
              <a:gd name="connsiteY4" fmla="*/ 0 h 2538"/>
              <a:gd name="connsiteX0" fmla="*/ 0 w 4003"/>
              <a:gd name="connsiteY0" fmla="*/ 0 h 2538"/>
              <a:gd name="connsiteX1" fmla="*/ 685 w 4003"/>
              <a:gd name="connsiteY1" fmla="*/ 2538 h 2538"/>
              <a:gd name="connsiteX2" fmla="*/ 4003 w 4003"/>
              <a:gd name="connsiteY2" fmla="*/ 1844 h 2538"/>
              <a:gd name="connsiteX3" fmla="*/ 25 w 4003"/>
              <a:gd name="connsiteY3" fmla="*/ 11 h 2538"/>
              <a:gd name="connsiteX4" fmla="*/ 0 w 4003"/>
              <a:gd name="connsiteY4" fmla="*/ 0 h 2538"/>
              <a:gd name="connsiteX0" fmla="*/ 553 w 4531"/>
              <a:gd name="connsiteY0" fmla="*/ 0 h 2527"/>
              <a:gd name="connsiteX1" fmla="*/ 1213 w 4531"/>
              <a:gd name="connsiteY1" fmla="*/ 2527 h 2527"/>
              <a:gd name="connsiteX2" fmla="*/ 4531 w 4531"/>
              <a:gd name="connsiteY2" fmla="*/ 1833 h 2527"/>
              <a:gd name="connsiteX3" fmla="*/ 553 w 4531"/>
              <a:gd name="connsiteY3" fmla="*/ 0 h 2527"/>
              <a:gd name="connsiteX0" fmla="*/ 3 w 3981"/>
              <a:gd name="connsiteY0" fmla="*/ 0 h 2527"/>
              <a:gd name="connsiteX1" fmla="*/ 663 w 3981"/>
              <a:gd name="connsiteY1" fmla="*/ 2527 h 2527"/>
              <a:gd name="connsiteX2" fmla="*/ 3981 w 3981"/>
              <a:gd name="connsiteY2" fmla="*/ 1833 h 2527"/>
              <a:gd name="connsiteX3" fmla="*/ 3 w 3981"/>
              <a:gd name="connsiteY3" fmla="*/ 0 h 2527"/>
              <a:gd name="connsiteX0" fmla="*/ 0 w 3978"/>
              <a:gd name="connsiteY0" fmla="*/ 0 h 2527"/>
              <a:gd name="connsiteX1" fmla="*/ 660 w 3978"/>
              <a:gd name="connsiteY1" fmla="*/ 2527 h 2527"/>
              <a:gd name="connsiteX2" fmla="*/ 3978 w 3978"/>
              <a:gd name="connsiteY2" fmla="*/ 1833 h 2527"/>
              <a:gd name="connsiteX3" fmla="*/ 0 w 3978"/>
              <a:gd name="connsiteY3" fmla="*/ 0 h 2527"/>
            </a:gdLst>
            <a:cxnLst>
              <a:cxn ang="0">
                <a:pos x="connsiteX0" y="connsiteY0"/>
              </a:cxn>
              <a:cxn ang="0">
                <a:pos x="connsiteX1" y="connsiteY1"/>
              </a:cxn>
              <a:cxn ang="0">
                <a:pos x="connsiteX2" y="connsiteY2"/>
              </a:cxn>
              <a:cxn ang="0">
                <a:pos x="connsiteX3" y="connsiteY3"/>
              </a:cxn>
            </a:cxnLst>
            <a:rect l="l" t="t" r="r" b="b"/>
            <a:pathLst>
              <a:path w="3978" h="2527">
                <a:moveTo>
                  <a:pt x="0" y="0"/>
                </a:moveTo>
                <a:cubicBezTo>
                  <a:pt x="90" y="449"/>
                  <a:pt x="484" y="1911"/>
                  <a:pt x="660" y="2527"/>
                </a:cubicBezTo>
                <a:lnTo>
                  <a:pt x="3978" y="1833"/>
                </a:lnTo>
                <a:lnTo>
                  <a:pt x="0" y="0"/>
                </a:lnTo>
              </a:path>
            </a:pathLst>
          </a:custGeom>
          <a:solidFill>
            <a:schemeClr val="accent4">
              <a:lumMod val="20000"/>
              <a:lumOff val="80000"/>
              <a:alpha val="26000"/>
            </a:schemeClr>
          </a:solidFill>
          <a:ln w="9525">
            <a:noFill/>
            <a:round/>
          </a:ln>
        </p:spPr>
        <p:txBody>
          <a:bodyPr anchor="ctr"/>
          <a:p>
            <a:pPr algn="ctr">
              <a:defRPr lang="ko-KR" altLang="en-US"/>
            </a:pPr>
            <a:endParaRPr lang="en-US" altLang="ko-KR"/>
          </a:p>
        </p:txBody>
      </p:sp>
      <p:grpSp>
        <p:nvGrpSpPr>
          <p:cNvPr id="107" name=""/>
          <p:cNvGrpSpPr/>
          <p:nvPr/>
        </p:nvGrpSpPr>
        <p:grpSpPr>
          <a:xfrm rot="0">
            <a:off x="-1" y="0"/>
            <a:ext cx="12192001" cy="6858001"/>
            <a:chOff x="-1" y="0"/>
            <a:chExt cx="9144001" cy="6858001"/>
          </a:xfrm>
        </p:grpSpPr>
        <p:sp>
          <p:nvSpPr>
            <p:cNvPr id="102" name=""/>
            <p:cNvSpPr/>
            <p:nvPr/>
          </p:nvSpPr>
          <p:spPr>
            <a:xfrm>
              <a:off x="0" y="6184705"/>
              <a:ext cx="2309196" cy="673295"/>
            </a:xfrm>
            <a:custGeom>
              <a:avLst/>
              <a:gdLst>
                <a:gd name="connsiteX0" fmla="*/ 1754 w 1942"/>
                <a:gd name="connsiteY0" fmla="*/ 0 h 560"/>
                <a:gd name="connsiteX1" fmla="*/ 0 w 1942"/>
                <a:gd name="connsiteY1" fmla="*/ 367 h 560"/>
                <a:gd name="connsiteX2" fmla="*/ 0 w 1942"/>
                <a:gd name="connsiteY2" fmla="*/ 560 h 560"/>
                <a:gd name="connsiteX3" fmla="*/ 1942 w 1942"/>
                <a:gd name="connsiteY3" fmla="*/ 560 h 560"/>
                <a:gd name="connsiteX4" fmla="*/ 1754 w 1942"/>
                <a:gd name="connsiteY4" fmla="*/ 0 h 560"/>
              </a:gdLst>
              <a:cxnLst>
                <a:cxn ang="0">
                  <a:pos x="connsiteX0" y="connsiteY0"/>
                </a:cxn>
                <a:cxn ang="0">
                  <a:pos x="connsiteX1" y="connsiteY1"/>
                </a:cxn>
                <a:cxn ang="0">
                  <a:pos x="connsiteX2" y="connsiteY2"/>
                </a:cxn>
                <a:cxn ang="0">
                  <a:pos x="connsiteX3" y="connsiteY3"/>
                </a:cxn>
                <a:cxn ang="0">
                  <a:pos x="connsiteX4" y="connsiteY4"/>
                </a:cxn>
              </a:cxnLst>
              <a:rect l="l" t="t" r="r" b="b"/>
              <a:pathLst>
                <a:path w="1942" h="560">
                  <a:moveTo>
                    <a:pt x="1754" y="0"/>
                  </a:moveTo>
                  <a:lnTo>
                    <a:pt x="0" y="367"/>
                  </a:lnTo>
                  <a:lnTo>
                    <a:pt x="0" y="560"/>
                  </a:lnTo>
                  <a:lnTo>
                    <a:pt x="1942" y="560"/>
                  </a:lnTo>
                  <a:cubicBezTo>
                    <a:pt x="1879" y="373"/>
                    <a:pt x="1817" y="187"/>
                    <a:pt x="1754" y="0"/>
                  </a:cubicBezTo>
                </a:path>
              </a:pathLst>
            </a:custGeom>
            <a:solidFill>
              <a:srgbClr val="b6b8ba">
                <a:alpha val="15000"/>
              </a:srgbClr>
            </a:solidFill>
            <a:ln w="9525">
              <a:noFill/>
              <a:round/>
            </a:ln>
          </p:spPr>
          <p:txBody>
            <a:bodyPr anchor="ctr"/>
            <a:p>
              <a:pPr algn="ctr">
                <a:defRPr lang="ko-KR" altLang="en-US"/>
              </a:pPr>
              <a:endParaRPr lang="en-US" altLang="ko-KR"/>
            </a:p>
          </p:txBody>
        </p:sp>
        <p:grpSp>
          <p:nvGrpSpPr>
            <p:cNvPr id="106" name=""/>
            <p:cNvGrpSpPr/>
            <p:nvPr/>
          </p:nvGrpSpPr>
          <p:grpSpPr>
            <a:xfrm rot="0">
              <a:off x="-1" y="0"/>
              <a:ext cx="9144001" cy="6858001"/>
              <a:chOff x="-1" y="0"/>
              <a:chExt cx="9144001" cy="6858001"/>
            </a:xfrm>
          </p:grpSpPr>
          <p:sp>
            <p:nvSpPr>
              <p:cNvPr id="98" name=""/>
              <p:cNvSpPr/>
              <p:nvPr/>
            </p:nvSpPr>
            <p:spPr>
              <a:xfrm>
                <a:off x="428023" y="0"/>
                <a:ext cx="2026194" cy="3135635"/>
              </a:xfrm>
              <a:custGeom>
                <a:avLst/>
                <a:gdLst/>
                <a:cxnLst>
                  <a:cxn ang="0">
                    <a:pos x="1704" y="0"/>
                  </a:cxn>
                  <a:cxn ang="0">
                    <a:pos x="0" y="0"/>
                  </a:cxn>
                  <a:cxn ang="0">
                    <a:pos x="711" y="2609"/>
                  </a:cxn>
                  <a:cxn ang="0">
                    <a:pos x="1704" y="0"/>
                  </a:cxn>
                </a:cxnLst>
                <a:rect l="0" t="0" r="r" b="b"/>
                <a:pathLst>
                  <a:path w="1704" h="2609">
                    <a:moveTo>
                      <a:pt x="1704" y="0"/>
                    </a:moveTo>
                    <a:lnTo>
                      <a:pt x="0" y="0"/>
                    </a:lnTo>
                    <a:lnTo>
                      <a:pt x="711" y="2609"/>
                    </a:lnTo>
                    <a:lnTo>
                      <a:pt x="1704" y="0"/>
                    </a:lnTo>
                  </a:path>
                </a:pathLst>
              </a:custGeom>
              <a:solidFill>
                <a:schemeClr val="accent1">
                  <a:lumMod val="20000"/>
                  <a:lumOff val="80000"/>
                  <a:alpha val="31000"/>
                </a:schemeClr>
              </a:solidFill>
              <a:ln w="9525">
                <a:noFill/>
                <a:round/>
              </a:ln>
            </p:spPr>
            <p:txBody>
              <a:bodyPr anchor="ctr"/>
              <a:p>
                <a:pPr algn="ctr">
                  <a:defRPr lang="ko-KR" altLang="en-US"/>
                </a:pPr>
                <a:endParaRPr lang="en-US" altLang="ko-KR"/>
              </a:p>
            </p:txBody>
          </p:sp>
          <p:sp>
            <p:nvSpPr>
              <p:cNvPr id="99" name=""/>
              <p:cNvSpPr/>
              <p:nvPr/>
            </p:nvSpPr>
            <p:spPr>
              <a:xfrm>
                <a:off x="6028605" y="4696234"/>
                <a:ext cx="3115394" cy="1976604"/>
              </a:xfrm>
              <a:custGeom>
                <a:avLst/>
                <a:gdLst>
                  <a:gd name="connsiteX0" fmla="*/ 2610 w 2610"/>
                  <a:gd name="connsiteY0" fmla="*/ 0 h 1645"/>
                  <a:gd name="connsiteX1" fmla="*/ 0 w 2610"/>
                  <a:gd name="connsiteY1" fmla="*/ 535 h 1645"/>
                  <a:gd name="connsiteX2" fmla="*/ 2610 w 2610"/>
                  <a:gd name="connsiteY2" fmla="*/ 1645 h 1645"/>
                  <a:gd name="connsiteX3" fmla="*/ 2610 w 2610"/>
                  <a:gd name="connsiteY3" fmla="*/ 0 h 1645"/>
                  <a:gd name="connsiteX0" fmla="*/ 2620 w 2620"/>
                  <a:gd name="connsiteY0" fmla="*/ 0 h 1645"/>
                  <a:gd name="connsiteX1" fmla="*/ 0 w 2620"/>
                  <a:gd name="connsiteY1" fmla="*/ 541 h 1645"/>
                  <a:gd name="connsiteX2" fmla="*/ 2620 w 2620"/>
                  <a:gd name="connsiteY2" fmla="*/ 1645 h 1645"/>
                  <a:gd name="connsiteX3" fmla="*/ 2620 w 2620"/>
                  <a:gd name="connsiteY3" fmla="*/ 0 h 1645"/>
                </a:gdLst>
                <a:cxnLst>
                  <a:cxn ang="0">
                    <a:pos x="connsiteX0" y="connsiteY0"/>
                  </a:cxn>
                  <a:cxn ang="0">
                    <a:pos x="connsiteX1" y="connsiteY1"/>
                  </a:cxn>
                  <a:cxn ang="0">
                    <a:pos x="connsiteX2" y="connsiteY2"/>
                  </a:cxn>
                  <a:cxn ang="0">
                    <a:pos x="connsiteX3" y="connsiteY3"/>
                  </a:cxn>
                </a:cxnLst>
                <a:rect l="l" t="t" r="r" b="b"/>
                <a:pathLst>
                  <a:path w="2620" h="1645">
                    <a:moveTo>
                      <a:pt x="2620" y="0"/>
                    </a:moveTo>
                    <a:lnTo>
                      <a:pt x="0" y="541"/>
                    </a:lnTo>
                    <a:lnTo>
                      <a:pt x="2620" y="1645"/>
                    </a:lnTo>
                    <a:lnTo>
                      <a:pt x="2620" y="0"/>
                    </a:lnTo>
                  </a:path>
                </a:pathLst>
              </a:custGeom>
              <a:solidFill>
                <a:srgbClr val="c6c8ca">
                  <a:alpha val="17000"/>
                </a:srgbClr>
              </a:solidFill>
              <a:ln w="9525">
                <a:noFill/>
                <a:round/>
              </a:ln>
            </p:spPr>
            <p:txBody>
              <a:bodyPr anchor="ctr"/>
              <a:p>
                <a:pPr algn="ctr">
                  <a:defRPr lang="ko-KR" altLang="en-US"/>
                </a:pPr>
                <a:endParaRPr lang="en-US" altLang="ko-KR"/>
              </a:p>
            </p:txBody>
          </p:sp>
          <p:sp>
            <p:nvSpPr>
              <p:cNvPr id="101" name=""/>
              <p:cNvSpPr/>
              <p:nvPr/>
            </p:nvSpPr>
            <p:spPr>
              <a:xfrm>
                <a:off x="2089194" y="5345523"/>
                <a:ext cx="7054806" cy="1512478"/>
              </a:xfrm>
              <a:custGeom>
                <a:avLst/>
                <a:gdLst>
                  <a:gd name="connsiteX0" fmla="*/ 3491 w 5944"/>
                  <a:gd name="connsiteY0" fmla="*/ 0 h 1293"/>
                  <a:gd name="connsiteX1" fmla="*/ 0 w 5944"/>
                  <a:gd name="connsiteY1" fmla="*/ 743 h 1293"/>
                  <a:gd name="connsiteX2" fmla="*/ 194 w 5944"/>
                  <a:gd name="connsiteY2" fmla="*/ 1293 h 1293"/>
                  <a:gd name="connsiteX3" fmla="*/ 5944 w 5944"/>
                  <a:gd name="connsiteY3" fmla="*/ 1293 h 1293"/>
                  <a:gd name="connsiteX4" fmla="*/ 5944 w 5944"/>
                  <a:gd name="connsiteY4" fmla="*/ 1130 h 1293"/>
                  <a:gd name="connsiteX5" fmla="*/ 3491 w 5944"/>
                  <a:gd name="connsiteY5" fmla="*/ 0 h 1293"/>
                  <a:gd name="connsiteX0" fmla="*/ 3347 w 5944"/>
                  <a:gd name="connsiteY0" fmla="*/ 0 h 1264"/>
                  <a:gd name="connsiteX1" fmla="*/ 0 w 5944"/>
                  <a:gd name="connsiteY1" fmla="*/ 714 h 1264"/>
                  <a:gd name="connsiteX2" fmla="*/ 194 w 5944"/>
                  <a:gd name="connsiteY2" fmla="*/ 1264 h 1264"/>
                  <a:gd name="connsiteX3" fmla="*/ 5944 w 5944"/>
                  <a:gd name="connsiteY3" fmla="*/ 1264 h 1264"/>
                  <a:gd name="connsiteX4" fmla="*/ 5944 w 5944"/>
                  <a:gd name="connsiteY4" fmla="*/ 1101 h 1264"/>
                  <a:gd name="connsiteX5" fmla="*/ 3347 w 5944"/>
                  <a:gd name="connsiteY5" fmla="*/ 0 h 1264"/>
                  <a:gd name="connsiteX0" fmla="*/ 3323 w 5944"/>
                  <a:gd name="connsiteY0" fmla="*/ 0 h 1257"/>
                  <a:gd name="connsiteX1" fmla="*/ 0 w 5944"/>
                  <a:gd name="connsiteY1" fmla="*/ 707 h 1257"/>
                  <a:gd name="connsiteX2" fmla="*/ 194 w 5944"/>
                  <a:gd name="connsiteY2" fmla="*/ 1257 h 1257"/>
                  <a:gd name="connsiteX3" fmla="*/ 5944 w 5944"/>
                  <a:gd name="connsiteY3" fmla="*/ 1257 h 1257"/>
                  <a:gd name="connsiteX4" fmla="*/ 5944 w 5944"/>
                  <a:gd name="connsiteY4" fmla="*/ 1094 h 1257"/>
                  <a:gd name="connsiteX5" fmla="*/ 3323 w 5944"/>
                  <a:gd name="connsiteY5" fmla="*/ 0 h 1257"/>
                  <a:gd name="connsiteX0" fmla="*/ 3279 w 5900"/>
                  <a:gd name="connsiteY0" fmla="*/ 0 h 1257"/>
                  <a:gd name="connsiteX1" fmla="*/ 0 w 5900"/>
                  <a:gd name="connsiteY1" fmla="*/ 687 h 1257"/>
                  <a:gd name="connsiteX2" fmla="*/ 150 w 5900"/>
                  <a:gd name="connsiteY2" fmla="*/ 1257 h 1257"/>
                  <a:gd name="connsiteX3" fmla="*/ 5900 w 5900"/>
                  <a:gd name="connsiteY3" fmla="*/ 1257 h 1257"/>
                  <a:gd name="connsiteX4" fmla="*/ 5900 w 5900"/>
                  <a:gd name="connsiteY4" fmla="*/ 1094 h 1257"/>
                  <a:gd name="connsiteX5" fmla="*/ 3279 w 5900"/>
                  <a:gd name="connsiteY5" fmla="*/ 0 h 1257"/>
                  <a:gd name="connsiteX0" fmla="*/ 3314 w 5935"/>
                  <a:gd name="connsiteY0" fmla="*/ 0 h 1257"/>
                  <a:gd name="connsiteX1" fmla="*/ 0 w 5935"/>
                  <a:gd name="connsiteY1" fmla="*/ 695 h 1257"/>
                  <a:gd name="connsiteX2" fmla="*/ 185 w 5935"/>
                  <a:gd name="connsiteY2" fmla="*/ 1257 h 1257"/>
                  <a:gd name="connsiteX3" fmla="*/ 5935 w 5935"/>
                  <a:gd name="connsiteY3" fmla="*/ 1257 h 1257"/>
                  <a:gd name="connsiteX4" fmla="*/ 5935 w 5935"/>
                  <a:gd name="connsiteY4" fmla="*/ 1094 h 1257"/>
                  <a:gd name="connsiteX5" fmla="*/ 3314 w 5935"/>
                  <a:gd name="connsiteY5" fmla="*/ 0 h 1257"/>
                </a:gd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5" h="1257">
                    <a:moveTo>
                      <a:pt x="3314" y="0"/>
                    </a:moveTo>
                    <a:lnTo>
                      <a:pt x="0" y="695"/>
                    </a:lnTo>
                    <a:cubicBezTo>
                      <a:pt x="51" y="884"/>
                      <a:pt x="134" y="1068"/>
                      <a:pt x="185" y="1257"/>
                    </a:cubicBezTo>
                    <a:lnTo>
                      <a:pt x="5935" y="1257"/>
                    </a:lnTo>
                    <a:lnTo>
                      <a:pt x="5935" y="1094"/>
                    </a:lnTo>
                    <a:lnTo>
                      <a:pt x="3314" y="0"/>
                    </a:lnTo>
                  </a:path>
                </a:pathLst>
              </a:custGeom>
              <a:solidFill>
                <a:srgbClr val="b6b8ba">
                  <a:alpha val="6000"/>
                </a:srgbClr>
              </a:solidFill>
              <a:ln w="9525">
                <a:noFill/>
                <a:round/>
              </a:ln>
            </p:spPr>
            <p:txBody>
              <a:bodyPr anchor="ctr"/>
              <a:p>
                <a:pPr algn="ctr">
                  <a:defRPr lang="ko-KR" altLang="en-US"/>
                </a:pPr>
                <a:endParaRPr lang="en-US" altLang="ko-KR"/>
              </a:p>
            </p:txBody>
          </p:sp>
          <p:sp>
            <p:nvSpPr>
              <p:cNvPr id="103" name=""/>
              <p:cNvSpPr/>
              <p:nvPr/>
            </p:nvSpPr>
            <p:spPr>
              <a:xfrm>
                <a:off x="-1" y="0"/>
                <a:ext cx="1281830" cy="3138040"/>
              </a:xfrm>
              <a:custGeom>
                <a:avLst/>
                <a:gdLst/>
                <a:cxnLst>
                  <a:cxn ang="0">
                    <a:pos x="372" y="0"/>
                  </a:cxn>
                  <a:cxn ang="0">
                    <a:pos x="1" y="0"/>
                  </a:cxn>
                  <a:cxn ang="0">
                    <a:pos x="0" y="2121"/>
                  </a:cxn>
                  <a:cxn ang="0">
                    <a:pos x="1078" y="2609"/>
                  </a:cxn>
                  <a:cxn ang="0">
                    <a:pos x="372" y="0"/>
                  </a:cxn>
                </a:cxnLst>
                <a:rect l="0" t="0" r="r" b="b"/>
                <a:pathLst>
                  <a:path w="1078" h="2609">
                    <a:moveTo>
                      <a:pt x="372" y="0"/>
                    </a:moveTo>
                    <a:lnTo>
                      <a:pt x="1" y="0"/>
                    </a:lnTo>
                    <a:lnTo>
                      <a:pt x="0" y="2121"/>
                    </a:lnTo>
                    <a:lnTo>
                      <a:pt x="1078" y="2609"/>
                    </a:lnTo>
                    <a:lnTo>
                      <a:pt x="372" y="0"/>
                    </a:lnTo>
                  </a:path>
                </a:pathLst>
              </a:custGeom>
              <a:solidFill>
                <a:schemeClr val="accent1">
                  <a:lumMod val="40000"/>
                  <a:lumOff val="60000"/>
                  <a:alpha val="27000"/>
                </a:schemeClr>
              </a:solidFill>
              <a:ln w="9525">
                <a:noFill/>
                <a:round/>
              </a:ln>
            </p:spPr>
            <p:txBody>
              <a:bodyPr anchor="ctr"/>
              <a:p>
                <a:pPr algn="ctr">
                  <a:defRPr lang="ko-KR" altLang="en-US"/>
                </a:pPr>
                <a:endParaRPr lang="en-US" altLang="ko-KR"/>
              </a:p>
            </p:txBody>
          </p:sp>
          <p:sp>
            <p:nvSpPr>
              <p:cNvPr id="97" name=""/>
              <p:cNvSpPr/>
              <p:nvPr/>
            </p:nvSpPr>
            <p:spPr>
              <a:xfrm>
                <a:off x="1" y="2551106"/>
                <a:ext cx="1285398" cy="4121532"/>
              </a:xfrm>
              <a:custGeom>
                <a:avLst/>
                <a:gdLst>
                  <a:gd name="connsiteX0" fmla="*/ 0 w 1081"/>
                  <a:gd name="connsiteY0" fmla="*/ 0 h 3427"/>
                  <a:gd name="connsiteX1" fmla="*/ 0 w 1081"/>
                  <a:gd name="connsiteY1" fmla="*/ 3427 h 3427"/>
                  <a:gd name="connsiteX2" fmla="*/ 1081 w 1081"/>
                  <a:gd name="connsiteY2" fmla="*/ 490 h 3427"/>
                  <a:gd name="connsiteX3" fmla="*/ 0 w 1081"/>
                  <a:gd name="connsiteY3" fmla="*/ 0 h 3427"/>
                </a:gdLst>
                <a:cxnLst>
                  <a:cxn ang="0">
                    <a:pos x="connsiteX0" y="connsiteY0"/>
                  </a:cxn>
                  <a:cxn ang="0">
                    <a:pos x="connsiteX1" y="connsiteY1"/>
                  </a:cxn>
                  <a:cxn ang="0">
                    <a:pos x="connsiteX2" y="connsiteY2"/>
                  </a:cxn>
                  <a:cxn ang="0">
                    <a:pos x="connsiteX3" y="connsiteY3"/>
                  </a:cxn>
                </a:cxnLst>
                <a:rect l="l" t="t" r="r" b="b"/>
                <a:pathLst>
                  <a:path w="1081" h="3427">
                    <a:moveTo>
                      <a:pt x="0" y="0"/>
                    </a:moveTo>
                    <a:lnTo>
                      <a:pt x="0" y="3427"/>
                    </a:lnTo>
                    <a:lnTo>
                      <a:pt x="1081" y="490"/>
                    </a:lnTo>
                    <a:lnTo>
                      <a:pt x="0" y="0"/>
                    </a:lnTo>
                  </a:path>
                </a:pathLst>
              </a:custGeom>
              <a:solidFill>
                <a:schemeClr val="accent1">
                  <a:lumMod val="40000"/>
                  <a:lumOff val="60000"/>
                  <a:alpha val="8000"/>
                </a:schemeClr>
              </a:solidFill>
              <a:ln w="9525">
                <a:noFill/>
                <a:round/>
              </a:ln>
            </p:spPr>
            <p:txBody>
              <a:bodyPr anchor="ctr"/>
              <a:p>
                <a:pPr algn="ctr">
                  <a:defRPr lang="ko-KR" altLang="en-US"/>
                </a:pPr>
                <a:endParaRPr lang="en-US" altLang="ko-KR"/>
              </a:p>
            </p:txBody>
          </p:sp>
        </p:grpSp>
      </p:grpSp>
      <p:sp>
        <p:nvSpPr>
          <p:cNvPr id="2" name=""/>
          <p:cNvSpPr>
            <a:spLocks noGrp="1"/>
          </p:cNvSpPr>
          <p:nvPr>
            <p:ph type="title" idx="0"/>
          </p:nvPr>
        </p:nvSpPr>
        <p:spPr>
          <a:xfrm>
            <a:off x="431799" y="123802"/>
            <a:ext cx="11302999" cy="939784"/>
          </a:xfrm>
          <a:prstGeom prst="rect">
            <a:avLst/>
          </a:prstGeom>
        </p:spPr>
        <p:txBody>
          <a:bodyPr vert="horz" lIns="91440" tIns="45720" rIns="91440" bIns="45720" anchor="ctr"/>
          <a:lstStyle/>
          <a:p>
            <a:pPr lvl="0">
              <a:defRPr lang="ko-KR" altLang="en-US"/>
            </a:pPr>
            <a:r>
              <a:rPr lang="ko-KR" altLang="en-US"/>
              <a:t>마스터 제목 스타일 편집</a:t>
            </a:r>
            <a:endParaRPr lang="ko-KR" altLang="en-US"/>
          </a:p>
        </p:txBody>
      </p:sp>
      <p:sp>
        <p:nvSpPr>
          <p:cNvPr id="3" name=""/>
          <p:cNvSpPr>
            <a:spLocks noGrp="1"/>
          </p:cNvSpPr>
          <p:nvPr>
            <p:ph type="body" idx="1"/>
          </p:nvPr>
        </p:nvSpPr>
        <p:spPr>
          <a:xfrm>
            <a:off x="431799" y="1308100"/>
            <a:ext cx="11302999" cy="4960939"/>
          </a:xfrm>
          <a:prstGeom prst="rect">
            <a:avLst/>
          </a:prstGeom>
        </p:spPr>
        <p:txBody>
          <a:bodyPr vert="horz" lIns="91440" tIns="45720" rIns="91440" bIns="45720"/>
          <a:lstStyle/>
          <a:p>
            <a:pPr lvl="0">
              <a:defRPr lang="ko-KR" altLang="en-US"/>
            </a:pPr>
            <a:r>
              <a:rPr lang="ko-KR" altLang="en-US"/>
              <a:t>마스터 텍스트 스타일을 편집합니다</a:t>
            </a:r>
            <a:endParaRPr lang="ko-KR" altLang="en-US"/>
          </a:p>
          <a:p>
            <a:pPr lvl="1">
              <a:defRPr lang="ko-KR" altLang="en-US"/>
            </a:pPr>
            <a:r>
              <a:rPr lang="ko-KR" altLang="en-US"/>
              <a:t>둘째 수준</a:t>
            </a:r>
            <a:endParaRPr lang="ko-KR" altLang="en-US"/>
          </a:p>
          <a:p>
            <a:pPr lvl="2">
              <a:defRPr lang="ko-KR" altLang="en-US"/>
            </a:pPr>
            <a:r>
              <a:rPr lang="ko-KR" altLang="en-US"/>
              <a:t>셋째 수준</a:t>
            </a:r>
            <a:endParaRPr lang="ko-KR" altLang="en-US"/>
          </a:p>
          <a:p>
            <a:pPr lvl="3">
              <a:defRPr lang="ko-KR" altLang="en-US"/>
            </a:pPr>
            <a:r>
              <a:rPr lang="ko-KR" altLang="en-US"/>
              <a:t>넷째 수준</a:t>
            </a:r>
            <a:endParaRPr lang="ko-KR" altLang="en-US"/>
          </a:p>
          <a:p>
            <a:pPr lvl="4">
              <a:defRPr lang="ko-KR" altLang="en-US"/>
            </a:pPr>
            <a:r>
              <a:rPr lang="ko-KR" altLang="en-US"/>
              <a:t>다섯째 수준</a:t>
            </a:r>
            <a:endParaRPr lang="ko-KR" altLang="en-US"/>
          </a:p>
          <a:p>
            <a:pPr lvl="8">
              <a:defRPr lang="ko-KR" altLang="en-US"/>
            </a:pPr>
            <a:endParaRPr lang="ko-KR" altLang="en-US"/>
          </a:p>
        </p:txBody>
      </p:sp>
      <p:sp>
        <p:nvSpPr>
          <p:cNvPr id="4" name=""/>
          <p:cNvSpPr>
            <a:spLocks noGrp="1"/>
          </p:cNvSpPr>
          <p:nvPr>
            <p:ph type="dt" sz="half" idx="2"/>
          </p:nvPr>
        </p:nvSpPr>
        <p:spPr>
          <a:xfrm>
            <a:off x="431799" y="6356350"/>
            <a:ext cx="2844799" cy="365125"/>
          </a:xfrm>
          <a:prstGeom prst="rect">
            <a:avLst/>
          </a:prstGeom>
        </p:spPr>
        <p:txBody>
          <a:bodyPr vert="horz" lIns="91440" tIns="45720" rIns="91440" bIns="45720" anchor="ctr"/>
          <a:lstStyle>
            <a:lvl1pPr algn="l">
              <a:defRPr sz="1200">
                <a:solidFill>
                  <a:schemeClr val="bg2">
                    <a:lumMod val="25000"/>
                  </a:schemeClr>
                </a:solidFill>
              </a:defRPr>
            </a:lvl1pPr>
          </a:lstStyle>
          <a:p>
            <a:pPr>
              <a:defRPr lang="ko-KR" altLang="en-US"/>
            </a:pPr>
            <a:fld id="{FD839B8E-F55D-4BF8-852C-25AF74D46B3E}" type="datetime1">
              <a:rPr lang="ko-KR" altLang="en-US"/>
              <a:pPr>
                <a:defRPr lang="ko-KR" altLang="en-US"/>
              </a:pPr>
              <a:t>2023-12-16</a:t>
            </a:fld>
            <a:endParaRPr lang="ko-KR" altLang="en-US"/>
          </a:p>
        </p:txBody>
      </p:sp>
      <p:sp>
        <p:nvSpPr>
          <p:cNvPr id="5" name=""/>
          <p:cNvSpPr>
            <a:spLocks noGrp="1"/>
          </p:cNvSpPr>
          <p:nvPr>
            <p:ph type="ftr" sz="quarter" idx="3"/>
          </p:nvPr>
        </p:nvSpPr>
        <p:spPr>
          <a:xfrm>
            <a:off x="4165599" y="6356350"/>
            <a:ext cx="3860799" cy="365125"/>
          </a:xfrm>
          <a:prstGeom prst="rect">
            <a:avLst/>
          </a:prstGeom>
        </p:spPr>
        <p:txBody>
          <a:bodyPr vert="horz" lIns="91440" tIns="45720" rIns="91440" bIns="45720" anchor="ctr"/>
          <a:lstStyle>
            <a:lvl1pPr algn="ctr">
              <a:defRPr sz="1200">
                <a:solidFill>
                  <a:schemeClr val="bg2">
                    <a:lumMod val="25000"/>
                  </a:schemeClr>
                </a:solidFill>
              </a:defRPr>
            </a:lvl1pPr>
          </a:lstStyle>
          <a:p>
            <a:pPr>
              <a:defRPr lang="ko-KR" altLang="en-US"/>
            </a:pPr>
            <a:r>
              <a:rPr lang="ko-KR" altLang="en-US"/>
              <a:t/>
            </a:r>
            <a:endParaRPr lang="ko-KR" altLang="en-US"/>
          </a:p>
        </p:txBody>
      </p:sp>
      <p:sp>
        <p:nvSpPr>
          <p:cNvPr id="6" name=""/>
          <p:cNvSpPr>
            <a:spLocks noGrp="1"/>
          </p:cNvSpPr>
          <p:nvPr>
            <p:ph type="sldNum" sz="quarter" idx="4"/>
          </p:nvPr>
        </p:nvSpPr>
        <p:spPr>
          <a:xfrm>
            <a:off x="8889999" y="6356350"/>
            <a:ext cx="2844799" cy="365125"/>
          </a:xfrm>
          <a:prstGeom prst="rect">
            <a:avLst/>
          </a:prstGeom>
        </p:spPr>
        <p:txBody>
          <a:bodyPr vert="horz" lIns="91440" tIns="45720" rIns="91440" bIns="45720" anchor="ctr"/>
          <a:lstStyle>
            <a:lvl1pPr algn="r">
              <a:defRPr sz="1200">
                <a:solidFill>
                  <a:schemeClr val="bg2">
                    <a:lumMod val="25000"/>
                  </a:schemeClr>
                </a:solidFill>
              </a:defRPr>
            </a:lvl1pPr>
          </a:lstStyle>
          <a:p>
            <a:pPr>
              <a:defRPr lang="ko-KR" altLang="en-US"/>
            </a:pPr>
            <a:fld id="{AD22CD3B-FDDF-4998-970C-76E6E0BEC65F}" type="slidenum">
              <a:rPr lang="ko-KR" altLang="en-US"/>
              <a:pPr>
                <a:defRPr lang="ko-KR" altLang="en-US"/>
              </a:pPr>
              <a:t>‹#›</a:t>
            </a:fld>
            <a:endParaRPr lang="ko-KR"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ransition xmlns:mc="http://schemas.openxmlformats.org/markup-compatibility/2006" xmlns:hp="http://schemas.haansoft.com/office/presentation/8.0" mc:Ignorable="hp" hp:hslDur="500"/>
  <p:hf sldNum="0" hdr="0" ftr="0" dt="0"/>
  <p:txStyles>
    <p:titleStyle>
      <a:lvl1pPr algn="l" defTabSz="914400" rtl="0" eaLnBrk="1" latinLnBrk="1" hangingPunct="1">
        <a:spcBef>
          <a:spcPct val="0"/>
        </a:spcBef>
        <a:buNone/>
        <a:defRPr sz="3800" kern="1200">
          <a:solidFill>
            <a:schemeClr val="accent6"/>
          </a:solidFill>
          <a:latin typeface="+mj-lt"/>
          <a:ea typeface="+mj-ea"/>
          <a:cs typeface="+mj-cs"/>
        </a:defRPr>
      </a:lvl1pPr>
    </p:titleStyle>
    <p:bodyStyle>
      <a:lvl1pPr marL="266700" indent="-306700" algn="l" defTabSz="914400" rtl="0" eaLnBrk="1" latinLnBrk="1" hangingPunct="1">
        <a:spcBef>
          <a:spcPct val="20000"/>
        </a:spcBef>
        <a:buClr>
          <a:schemeClr val="bg2">
            <a:lumMod val="25000"/>
          </a:schemeClr>
        </a:buClr>
        <a:buSzPct val="80000"/>
        <a:buFont typeface="Wingdings 3"/>
        <a:buChar char=""/>
        <a:defRPr sz="2400" kern="1200">
          <a:solidFill>
            <a:schemeClr val="bg2">
              <a:lumMod val="25000"/>
            </a:schemeClr>
          </a:solidFill>
          <a:latin typeface="+mn-lt"/>
          <a:ea typeface="+mn-ea"/>
          <a:cs typeface="+mn-cs"/>
        </a:defRPr>
      </a:lvl1pPr>
      <a:lvl2pPr marL="447675" indent="-257175" algn="l" defTabSz="914400" rtl="0" eaLnBrk="1" latinLnBrk="1" hangingPunct="1">
        <a:spcBef>
          <a:spcPct val="20000"/>
        </a:spcBef>
        <a:buClr>
          <a:schemeClr val="bg2">
            <a:lumMod val="50000"/>
          </a:schemeClr>
        </a:buClr>
        <a:buFont typeface="Wingdings"/>
        <a:buChar char="§"/>
        <a:defRPr sz="2000" kern="1200">
          <a:solidFill>
            <a:schemeClr val="bg2">
              <a:lumMod val="50000"/>
            </a:schemeClr>
          </a:solidFill>
          <a:latin typeface="+mn-lt"/>
          <a:ea typeface="+mn-ea"/>
          <a:cs typeface="+mn-cs"/>
        </a:defRPr>
      </a:lvl2pPr>
      <a:lvl3pPr marL="628650" indent="-180975" algn="l" defTabSz="914400" rtl="0" eaLnBrk="1" latinLnBrk="1" hangingPunct="1">
        <a:spcBef>
          <a:spcPct val="20000"/>
        </a:spcBef>
        <a:buClr>
          <a:schemeClr val="bg2">
            <a:lumMod val="50000"/>
          </a:schemeClr>
        </a:buClr>
        <a:buFont typeface="Arial"/>
        <a:buChar char="•"/>
        <a:defRPr sz="1800" kern="1200">
          <a:solidFill>
            <a:schemeClr val="bg2">
              <a:lumMod val="50000"/>
            </a:schemeClr>
          </a:solidFill>
          <a:latin typeface="+mn-lt"/>
          <a:ea typeface="+mn-ea"/>
          <a:cs typeface="+mn-cs"/>
        </a:defRPr>
      </a:lvl3pPr>
      <a:lvl4pPr marL="809625" indent="-180975" algn="l" defTabSz="914400" rtl="0" eaLnBrk="1" latinLnBrk="1" hangingPunct="1">
        <a:spcBef>
          <a:spcPct val="20000"/>
        </a:spcBef>
        <a:buClr>
          <a:schemeClr val="bg2">
            <a:lumMod val="50000"/>
          </a:schemeClr>
        </a:buClr>
        <a:buFont typeface="Arial"/>
        <a:buChar char="–"/>
        <a:defRPr sz="1600" kern="1200">
          <a:solidFill>
            <a:schemeClr val="bg2">
              <a:lumMod val="50000"/>
            </a:schemeClr>
          </a:solidFill>
          <a:latin typeface="+mn-lt"/>
          <a:ea typeface="+mn-ea"/>
          <a:cs typeface="+mn-cs"/>
        </a:defRPr>
      </a:lvl4pPr>
      <a:lvl5pPr marL="990600" indent="-171450" algn="l" defTabSz="914400" rtl="0" eaLnBrk="1" latinLnBrk="1" hangingPunct="1">
        <a:spcBef>
          <a:spcPct val="20000"/>
        </a:spcBef>
        <a:buClr>
          <a:schemeClr val="bg2">
            <a:lumMod val="50000"/>
          </a:schemeClr>
        </a:buClr>
        <a:buFont typeface="Arial"/>
        <a:buChar char="»"/>
        <a:defRPr sz="1600" kern="1200">
          <a:solidFill>
            <a:schemeClr val="bg2">
              <a:lumMod val="50000"/>
            </a:schemeClr>
          </a:solidFill>
          <a:latin typeface="+mn-lt"/>
          <a:ea typeface="+mn-ea"/>
          <a:cs typeface="+mn-cs"/>
        </a:defRPr>
      </a:lvl5pPr>
      <a:lvl6pPr marL="1160463" indent="-173038" algn="l" defTabSz="914400" rtl="0" eaLnBrk="1" latinLnBrk="1" hangingPunct="1">
        <a:spcBef>
          <a:spcPct val="20000"/>
        </a:spcBef>
        <a:buClr>
          <a:schemeClr val="bg2">
            <a:lumMod val="50000"/>
          </a:schemeClr>
        </a:buClr>
        <a:buFont typeface="Lucida Sans Unicode"/>
        <a:buChar char="»"/>
        <a:defRPr sz="1600" kern="1200">
          <a:solidFill>
            <a:schemeClr val="bg2">
              <a:lumMod val="50000"/>
            </a:schemeClr>
          </a:solidFill>
          <a:latin typeface="+mn-lt"/>
          <a:ea typeface="+mn-ea"/>
          <a:cs typeface="+mn-cs"/>
        </a:defRPr>
      </a:lvl6pPr>
      <a:lvl7pPr marL="1349375" indent="-188913" algn="l" defTabSz="914400" rtl="0" eaLnBrk="1" latinLnBrk="1" hangingPunct="1">
        <a:spcBef>
          <a:spcPct val="20000"/>
        </a:spcBef>
        <a:buClr>
          <a:schemeClr val="bg2">
            <a:lumMod val="50000"/>
          </a:schemeClr>
        </a:buClr>
        <a:buFont typeface="Lucida Sans Unicode"/>
        <a:buChar char="»"/>
        <a:tabLst>
          <a:tab pos="1349375" algn="l"/>
        </a:tabLst>
        <a:defRPr sz="1600" kern="1200">
          <a:solidFill>
            <a:schemeClr val="bg2">
              <a:lumMod val="50000"/>
            </a:schemeClr>
          </a:solidFill>
          <a:latin typeface="+mn-lt"/>
          <a:ea typeface="+mn-ea"/>
          <a:cs typeface="+mn-cs"/>
        </a:defRPr>
      </a:lvl7pPr>
      <a:lvl8pPr marL="1524000" indent="-174625" algn="l" defTabSz="914400" rtl="0" eaLnBrk="1" latinLnBrk="1" hangingPunct="1">
        <a:spcBef>
          <a:spcPct val="20000"/>
        </a:spcBef>
        <a:buClr>
          <a:schemeClr val="bg2">
            <a:lumMod val="50000"/>
          </a:schemeClr>
        </a:buClr>
        <a:buFont typeface="Lucida Sans Unicode"/>
        <a:buChar char="»"/>
        <a:defRPr sz="1600" kern="1200">
          <a:solidFill>
            <a:schemeClr val="bg2">
              <a:lumMod val="50000"/>
            </a:schemeClr>
          </a:solidFill>
          <a:latin typeface="+mn-lt"/>
          <a:ea typeface="+mn-ea"/>
          <a:cs typeface="+mn-cs"/>
        </a:defRPr>
      </a:lvl8pPr>
      <a:lvl9pPr marL="1698625" indent="-174625" algn="l" defTabSz="914400" rtl="0" eaLnBrk="1" latinLnBrk="1" hangingPunct="1">
        <a:spcBef>
          <a:spcPct val="20000"/>
        </a:spcBef>
        <a:buClr>
          <a:schemeClr val="bg2">
            <a:lumMod val="50000"/>
          </a:schemeClr>
        </a:buClr>
        <a:buFont typeface="Lucida Sans Unicode"/>
        <a:buChar char="»"/>
        <a:defRPr sz="1600" kern="1200">
          <a:solidFill>
            <a:schemeClr val="bg2">
              <a:lumMod val="50000"/>
            </a:schemeClr>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9.jpeg"  /><Relationship Id="rId3" Type="http://schemas.openxmlformats.org/officeDocument/2006/relationships/image" Target="../media/image10.jpe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video" Target="../media/media1.mp4"  /><Relationship Id="rId3" Type="http://schemas.microsoft.com/office/2007/relationships/media" Target="../media/media1.mp4"  /><Relationship Id="rId4" Type="http://schemas.openxmlformats.org/officeDocument/2006/relationships/image" Target="../media/image11.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notesSlide" Target="../notesSlides/notesSlide1.xml"  /><Relationship Id="rId2"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png"  /><Relationship Id="rId3" Type="http://schemas.openxmlformats.org/officeDocument/2006/relationships/image" Target="../media/image2.png"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 Id="rId3" Type="http://schemas.openxmlformats.org/officeDocument/2006/relationships/image" Target="../media/image5.pn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 Id="rId3" Type="http://schemas.openxmlformats.org/officeDocument/2006/relationships/image" Target="../media/image7.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8.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idx="0"/>
          </p:nvPr>
        </p:nvSpPr>
        <p:spPr/>
        <p:txBody>
          <a:bodyPr/>
          <a:lstStyle/>
          <a:p>
            <a:pPr>
              <a:defRPr/>
            </a:pPr>
            <a:r>
              <a:rPr lang="en-US" altLang="ko-KR"/>
              <a:t>PersonalChatApp</a:t>
            </a:r>
            <a:endParaRPr lang="en-US" altLang="ko-KR"/>
          </a:p>
        </p:txBody>
      </p:sp>
      <p:sp>
        <p:nvSpPr>
          <p:cNvPr id="3" name="부제목 2"/>
          <p:cNvSpPr>
            <a:spLocks noGrp="1"/>
          </p:cNvSpPr>
          <p:nvPr>
            <p:ph type="subTitle" idx="1"/>
          </p:nvPr>
        </p:nvSpPr>
        <p:spPr>
          <a:xfrm>
            <a:off x="3640848" y="5344102"/>
            <a:ext cx="9631127" cy="467408"/>
          </a:xfrm>
        </p:spPr>
        <p:txBody>
          <a:bodyPr/>
          <a:lstStyle/>
          <a:p>
            <a:pPr>
              <a:defRPr/>
            </a:pPr>
            <a:r>
              <a:rPr lang="ko-KR" altLang="en-US"/>
              <a:t/>
            </a:r>
            <a:endParaRPr lang="ko-KR" altLang="en-US"/>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0.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Final Result</a:t>
            </a:r>
            <a:endParaRPr lang="en-US" altLang="ko-KR"/>
          </a:p>
        </p:txBody>
      </p:sp>
      <p:pic>
        <p:nvPicPr>
          <p:cNvPr id="3" name=""/>
          <p:cNvPicPr>
            <a:picLocks noGrp="1" noChangeAspect="1"/>
          </p:cNvPicPr>
          <p:nvPr>
            <p:ph idx="1"/>
          </p:nvPr>
        </p:nvPicPr>
        <p:blipFill rotWithShape="1">
          <a:blip r:embed="rId2"/>
          <a:stretch>
            <a:fillRect/>
          </a:stretch>
        </p:blipFill>
        <p:spPr>
          <a:xfrm>
            <a:off x="4574008" y="616394"/>
            <a:ext cx="3068713" cy="5625212"/>
          </a:xfrm>
          <a:prstGeom prst="rect">
            <a:avLst/>
          </a:prstGeom>
        </p:spPr>
      </p:pic>
      <p:pic>
        <p:nvPicPr>
          <p:cNvPr id="4" name=""/>
          <p:cNvPicPr>
            <a:picLocks noChangeAspect="1"/>
          </p:cNvPicPr>
          <p:nvPr/>
        </p:nvPicPr>
        <p:blipFill rotWithShape="1">
          <a:blip r:embed="rId3"/>
          <a:stretch>
            <a:fillRect/>
          </a:stretch>
        </p:blipFill>
        <p:spPr>
          <a:xfrm>
            <a:off x="8459860" y="616393"/>
            <a:ext cx="3274937" cy="5625212"/>
          </a:xfrm>
          <a:prstGeom prst="rect">
            <a:avLst/>
          </a:prstGeom>
        </p:spPr>
      </p:pic>
      <p:sp>
        <p:nvSpPr>
          <p:cNvPr id="5" name=""/>
          <p:cNvSpPr txBox="1"/>
          <p:nvPr/>
        </p:nvSpPr>
        <p:spPr>
          <a:xfrm>
            <a:off x="431799" y="1306763"/>
            <a:ext cx="3759200" cy="358207"/>
          </a:xfrm>
          <a:prstGeom prst="rect">
            <a:avLst/>
          </a:prstGeom>
        </p:spPr>
        <p:txBody>
          <a:bodyPr wrap="square">
            <a:spAutoFit/>
          </a:bodyPr>
          <a:p>
            <a:pPr>
              <a:defRPr/>
            </a:pPr>
            <a:endParaRPr lang="en-US" altLang="ko-KR"/>
          </a:p>
        </p:txBody>
      </p:sp>
      <p:sp>
        <p:nvSpPr>
          <p:cNvPr id="6" name=""/>
          <p:cNvSpPr/>
          <p:nvPr/>
        </p:nvSpPr>
        <p:spPr>
          <a:xfrm>
            <a:off x="431799" y="1308100"/>
            <a:ext cx="3759200" cy="4960939"/>
          </a:xfrm>
          <a:prstGeom prst="rect">
            <a:avLst/>
          </a:prstGeom>
        </p:spPr>
        <p:txBody>
          <a:bodyPr vert="horz" lIns="91440" tIns="45720" rIns="91440" bIns="45720"/>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rPr>
              <a:t>Send a message to get results from gpt </a:t>
            </a:r>
            <a:endPar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endPar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rPr>
              <a:t>delete messages</a:t>
            </a:r>
            <a:endPar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1.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Final Result</a:t>
            </a:r>
            <a:endParaRPr lang="ko-KR" altLang="en-US"/>
          </a:p>
        </p:txBody>
      </p:sp>
      <p:pic>
        <p:nvPicPr>
          <p:cNvPr id="3" name="chatapp_test.mp4">
            <a:hlinkClick r:id="" action="ppaction://media"/>
          </p:cNvPr>
          <p:cNvPicPr>
            <a:picLocks noGrp="1" noRot="1" noChangeAspect="1"/>
          </p:cNvPicPr>
          <p:nvPr>
            <p:ph idx="1"/>
            <a:videoFile r:link="rId2"/>
            <p:extLst>
              <p:ext uri="{DAA4B4D4-6D71-4841-9C94-3DE7FCFB9230}">
                <p14:media xmlns:p14="http://schemas.microsoft.com/office/powerpoint/2010/main" r:embed="rId3"/>
              </p:ext>
            </p:extLst>
          </p:nvPr>
        </p:nvPicPr>
        <p:blipFill rotWithShape="1">
          <a:blip r:embed="rId4"/>
          <a:stretch>
            <a:fillRect/>
          </a:stretch>
        </p:blipFill>
        <p:spPr>
          <a:xfrm>
            <a:off x="6431056" y="1063586"/>
            <a:ext cx="2412644" cy="4960939"/>
          </a:xfrm>
          <a:prstGeom prst="rect">
            <a:avLst/>
          </a:prstGeom>
        </p:spPr>
      </p:pic>
      <p:sp>
        <p:nvSpPr>
          <p:cNvPr id="4" name=""/>
          <p:cNvSpPr/>
          <p:nvPr/>
        </p:nvSpPr>
        <p:spPr>
          <a:xfrm>
            <a:off x="431799" y="1308100"/>
            <a:ext cx="3759200" cy="4960939"/>
          </a:xfrm>
          <a:prstGeom prst="rect">
            <a:avLst/>
          </a:prstGeom>
        </p:spPr>
        <p:txBody>
          <a:bodyPr vert="horz" lIns="91440" tIns="45720" rIns="91440" bIns="45720"/>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rPr>
              <a:t>Demo of using app</a:t>
            </a:r>
            <a:endPar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53065"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Result and Discussion</a:t>
            </a:r>
            <a:endParaRPr lang="en-US" altLang="ko-KR"/>
          </a:p>
        </p:txBody>
      </p:sp>
      <p:sp>
        <p:nvSpPr>
          <p:cNvPr id="3" name=""/>
          <p:cNvSpPr>
            <a:spLocks noGrp="1"/>
          </p:cNvSpPr>
          <p:nvPr>
            <p:ph idx="1"/>
          </p:nvPr>
        </p:nvSpPr>
        <p:spPr>
          <a:xfrm>
            <a:off x="444500" y="964741"/>
            <a:ext cx="11302999" cy="4511646"/>
          </a:xfrm>
        </p:spPr>
        <p:txBody>
          <a:bodyPr/>
          <a:lstStyle/>
          <a:p>
            <a:pPr>
              <a:defRPr/>
            </a:pPr>
            <a:r>
              <a:rPr lang="en-US" altLang="ko-KR"/>
              <a:t>The results are pretty underwhelming compared to the original goal, </a:t>
            </a:r>
            <a:endParaRPr lang="en-US" altLang="ko-KR"/>
          </a:p>
          <a:p>
            <a:pPr marL="0" indent="0">
              <a:buNone/>
              <a:defRPr/>
            </a:pPr>
            <a:r>
              <a:rPr lang="en-US" altLang="ko-KR"/>
              <a:t>(no macros or settings options were implemented, therefore </a:t>
            </a:r>
            <a:endParaRPr lang="en-US" altLang="ko-KR"/>
          </a:p>
          <a:p>
            <a:pPr marL="0" indent="0">
              <a:buNone/>
              <a:defRPr/>
            </a:pPr>
            <a:r>
              <a:rPr lang="en-US" altLang="ko-KR"/>
              <a:t> currently it is just a worse version of chatgpt)</a:t>
            </a:r>
            <a:endParaRPr lang="en-US" altLang="ko-KR"/>
          </a:p>
          <a:p>
            <a:pPr marL="0" indent="0">
              <a:buNone/>
              <a:defRPr/>
            </a:pPr>
            <a:r>
              <a:rPr lang="en-US" altLang="ko-KR"/>
              <a:t>but with the lack of time and time mismanagement, I could only get </a:t>
            </a:r>
            <a:endParaRPr lang="en-US" altLang="ko-KR"/>
          </a:p>
          <a:p>
            <a:pPr marL="0" indent="0">
              <a:buNone/>
              <a:defRPr/>
            </a:pPr>
            <a:r>
              <a:rPr lang="en-US" altLang="ko-KR"/>
              <a:t>about 60~70% of the work done. </a:t>
            </a:r>
            <a:endParaRPr lang="en-US" altLang="ko-KR"/>
          </a:p>
          <a:p>
            <a:pPr marL="0" indent="0">
              <a:buNone/>
              <a:defRPr/>
            </a:pPr>
            <a:r>
              <a:rPr lang="en-US" altLang="ko-KR"/>
              <a:t>However, the app still manages to utilize kotlin coroutines to send and receive messages/prompts using the api, and the most important functionality seems to work. Considering it is the first app I’ve created, just working is pretty satisfying</a:t>
            </a:r>
            <a:endParaRPr lang="en-US" altLang="ko-KR"/>
          </a:p>
          <a:p>
            <a:pPr marL="0" indent="0">
              <a:buNone/>
              <a:defRPr/>
            </a:pPr>
            <a:endParaRPr lang="en-US" altLang="ko-KR" sz="1200"/>
          </a:p>
          <a:p>
            <a:pPr marL="0" indent="0">
              <a:buNone/>
              <a:defRPr/>
            </a:pPr>
            <a:r>
              <a:rPr lang="en-US" altLang="ko-KR"/>
              <a:t>The overall journey of creating a mobile app was pretty overwhelming </a:t>
            </a:r>
            <a:endParaRPr lang="en-US" altLang="ko-KR"/>
          </a:p>
          <a:p>
            <a:pPr marL="0" indent="0">
              <a:buNone/>
              <a:defRPr/>
            </a:pPr>
            <a:r>
              <a:rPr lang="en-US" altLang="ko-KR"/>
              <a:t>since it was the first time creating any app of some kind, and as you start implementing more functionalities within your app, the amount of knowledge of modules(packages) you need to know increases, and the rate of problems, and the amount of bugs that occur increases dramatically</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Result and Discussion</a:t>
            </a:r>
            <a:endParaRPr lang="ko-KR" altLang="en-US"/>
          </a:p>
        </p:txBody>
      </p:sp>
      <p:sp>
        <p:nvSpPr>
          <p:cNvPr id="3" name=""/>
          <p:cNvSpPr>
            <a:spLocks noGrp="1"/>
          </p:cNvSpPr>
          <p:nvPr>
            <p:ph idx="1"/>
          </p:nvPr>
        </p:nvSpPr>
        <p:spPr>
          <a:xfrm>
            <a:off x="444500" y="1063586"/>
            <a:ext cx="11302999" cy="5982854"/>
          </a:xfrm>
        </p:spPr>
        <p:txBody>
          <a:bodyPr/>
          <a:lstStyle/>
          <a:p>
            <a:pPr>
              <a:defRPr/>
            </a:pPr>
            <a:r>
              <a:rPr lang="en-US" altLang="ko-KR"/>
              <a:t>When dealing with many different Jetpack libraries and such, there is so much layer of abstraction within the code, that half of the time you are copying and pasting code cluelessly from the official document, without knowing how it really works</a:t>
            </a:r>
            <a:endParaRPr lang="en-US" altLang="ko-KR"/>
          </a:p>
          <a:p>
            <a:pPr>
              <a:defRPr/>
            </a:pPr>
            <a:r>
              <a:rPr lang="en-US" altLang="ko-KR"/>
              <a:t>Lot of the times adding, or modifying some functionality could be a hassle with those libraries and functions.</a:t>
            </a:r>
            <a:endParaRPr lang="en-US" altLang="ko-KR"/>
          </a:p>
          <a:p>
            <a:pPr>
              <a:defRPr/>
            </a:pPr>
            <a:r>
              <a:rPr lang="en-US" altLang="ko-KR"/>
              <a:t>Took me 2days just to setup a simple room project, due to everlasting dependencies errors, and kotlin version conflicts which really decreased the entire development process</a:t>
            </a:r>
            <a:endParaRPr lang="en-US" altLang="ko-KR"/>
          </a:p>
          <a:p>
            <a:pPr>
              <a:defRPr/>
            </a:pPr>
            <a:endParaRPr lang="en-US" altLang="ko-KR"/>
          </a:p>
          <a:p>
            <a:pPr>
              <a:defRPr/>
            </a:pPr>
            <a:r>
              <a:rPr lang="en-US" altLang="ko-KR"/>
              <a:t>Learned a lot of concepts from libraries, and standard architectures sampling docs and open source projects such as: hilt dagger, room, retrofit, factories, repositories, adapters, recyclers, layouts and much more</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1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Future Updates</a:t>
            </a:r>
            <a:endParaRPr lang="en-US" altLang="ko-KR"/>
          </a:p>
        </p:txBody>
      </p:sp>
      <p:sp>
        <p:nvSpPr>
          <p:cNvPr id="3" name=""/>
          <p:cNvSpPr>
            <a:spLocks noGrp="1"/>
          </p:cNvSpPr>
          <p:nvPr>
            <p:ph idx="1"/>
          </p:nvPr>
        </p:nvSpPr>
        <p:spPr/>
        <p:txBody>
          <a:bodyPr/>
          <a:lstStyle/>
          <a:p>
            <a:pPr>
              <a:defRPr/>
            </a:pPr>
            <a:r>
              <a:rPr lang="en-US" altLang="ko-KR"/>
              <a:t>Enhance layouts, better design, ui/ux</a:t>
            </a:r>
            <a:endParaRPr lang="en-US" altLang="ko-KR"/>
          </a:p>
          <a:p>
            <a:pPr>
              <a:defRPr/>
            </a:pPr>
            <a:r>
              <a:rPr lang="en-US" altLang="ko-KR"/>
              <a:t>Add settings activity with multiple options</a:t>
            </a:r>
            <a:endParaRPr lang="en-US" altLang="ko-KR"/>
          </a:p>
          <a:p>
            <a:pPr>
              <a:defRPr/>
            </a:pPr>
            <a:r>
              <a:rPr lang="en-US" altLang="ko-KR"/>
              <a:t>Add different api’s that you can utilize</a:t>
            </a:r>
            <a:endParaRPr lang="en-US" altLang="ko-KR"/>
          </a:p>
          <a:p>
            <a:pPr>
              <a:defRPr/>
            </a:pPr>
            <a:r>
              <a:rPr lang="en-US" altLang="ko-KR"/>
              <a:t>Better error handeling, if any exists at the current state..</a:t>
            </a:r>
            <a:endParaRPr lang="en-US" altLang="ko-KR"/>
          </a:p>
          <a:p>
            <a:pPr>
              <a:defRPr/>
            </a:pPr>
            <a:r>
              <a:rPr lang="en-US" altLang="ko-KR"/>
              <a:t>(Infinite) Scroll function to load previous chat messages, logs</a:t>
            </a:r>
            <a:endParaRPr lang="en-US" altLang="ko-KR"/>
          </a:p>
          <a:p>
            <a:pPr>
              <a:defRPr/>
            </a:pPr>
            <a:r>
              <a:rPr lang="en-US" altLang="ko-KR"/>
              <a:t>Save chat data or backup data</a:t>
            </a:r>
            <a:endParaRPr lang="en-US" altLang="ko-KR"/>
          </a:p>
          <a:p>
            <a:pPr>
              <a:defRPr/>
            </a:pPr>
            <a:endParaRPr lang="en-US" altLang="ko-KR"/>
          </a:p>
          <a:p>
            <a:pPr>
              <a:defRPr/>
            </a:pPr>
            <a:r>
              <a:rPr lang="en-US" altLang="ko-KR"/>
              <a:t>actually current supported gpt-model does not provide internet search(chatGPT on web does), but with the help of other models/ api’s you can do internet searches, or wait for updates</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2.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Introduction/Background:</a:t>
            </a:r>
            <a:endParaRPr lang="ko-KR" altLang="en-US"/>
          </a:p>
        </p:txBody>
      </p:sp>
      <p:sp>
        <p:nvSpPr>
          <p:cNvPr id="3" name=""/>
          <p:cNvSpPr>
            <a:spLocks noGrp="1"/>
          </p:cNvSpPr>
          <p:nvPr>
            <p:ph idx="1"/>
          </p:nvPr>
        </p:nvSpPr>
        <p:spPr>
          <a:xfrm>
            <a:off x="431799" y="1308100"/>
            <a:ext cx="11302999" cy="5549900"/>
          </a:xfrm>
        </p:spPr>
        <p:txBody>
          <a:bodyPr/>
          <a:lstStyle/>
          <a:p>
            <a:pPr>
              <a:defRPr/>
            </a:pPr>
            <a:r>
              <a:rPr lang="en-US" altLang="ko-KR"/>
              <a:t>After openAI released it’s infamous chatGPT, more and more people became interested in utilizing it’s GPT models, and API</a:t>
            </a:r>
            <a:endParaRPr lang="en-US" altLang="ko-KR"/>
          </a:p>
          <a:p>
            <a:pPr>
              <a:defRPr/>
            </a:pPr>
            <a:r>
              <a:rPr lang="en-US" altLang="ko-KR"/>
              <a:t>There already exists many similar apps such as AI Chatbot, bing, Persona AI, etc..</a:t>
            </a:r>
            <a:endParaRPr lang="en-US" altLang="ko-KR"/>
          </a:p>
          <a:p>
            <a:pPr>
              <a:defRPr/>
            </a:pPr>
            <a:r>
              <a:rPr lang="en-US" altLang="ko-KR"/>
              <a:t>By creating an app that can utilize openAI’s API, and the GPT model, One can create a highly personal assistant that has the capability to automate and suffice one’s needs</a:t>
            </a:r>
            <a:endParaRPr lang="en-US" altLang="ko-KR"/>
          </a:p>
          <a:p>
            <a:pPr>
              <a:defRPr/>
            </a:pPr>
            <a:r>
              <a:rPr lang="en-US" altLang="ko-KR"/>
              <a:t>Examples: </a:t>
            </a:r>
            <a:endParaRPr lang="en-US" altLang="ko-KR"/>
          </a:p>
          <a:p>
            <a:pPr marL="0" indent="0">
              <a:buNone/>
              <a:defRPr/>
            </a:pPr>
            <a:r>
              <a:rPr lang="en-US" altLang="ko-KR"/>
              <a:t>	Chat with an assistant that has a specific persona, or is imitating a specific 	character</a:t>
            </a:r>
            <a:endParaRPr lang="en-US" altLang="ko-KR"/>
          </a:p>
          <a:p>
            <a:pPr marL="0" indent="0">
              <a:buNone/>
              <a:defRPr/>
            </a:pPr>
            <a:r>
              <a:rPr lang="en-US" altLang="ko-KR"/>
              <a:t>	Set up different macro options to automate chats e.g.) notify me the 		weather at 10:00 am everyday, Give me a daily update of the news website 	(:somesite), etc</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3.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ko-KR" altLang="en-US"/>
              <a:t>Related works</a:t>
            </a:r>
            <a:endParaRPr lang="ko-KR" altLang="en-US"/>
          </a:p>
        </p:txBody>
      </p:sp>
      <p:sp>
        <p:nvSpPr>
          <p:cNvPr id="3" name=""/>
          <p:cNvSpPr>
            <a:spLocks noGrp="1"/>
          </p:cNvSpPr>
          <p:nvPr>
            <p:ph idx="1"/>
          </p:nvPr>
        </p:nvSpPr>
        <p:spPr/>
        <p:txBody>
          <a:bodyPr/>
          <a:lstStyle/>
          <a:p>
            <a:pPr>
              <a:defRPr/>
            </a:pPr>
            <a:r>
              <a:rPr lang="ko-KR" altLang="en-US"/>
              <a:t/>
            </a:r>
            <a:endParaRPr lang="ko-KR" altLang="en-US"/>
          </a:p>
        </p:txBody>
      </p:sp>
      <p:pic>
        <p:nvPicPr>
          <p:cNvPr id="6" name=""/>
          <p:cNvPicPr>
            <a:picLocks noChangeAspect="1"/>
          </p:cNvPicPr>
          <p:nvPr/>
        </p:nvPicPr>
        <p:blipFill rotWithShape="1">
          <a:blip r:embed="rId2"/>
          <a:stretch>
            <a:fillRect/>
          </a:stretch>
        </p:blipFill>
        <p:spPr>
          <a:xfrm>
            <a:off x="1778913" y="4314705"/>
            <a:ext cx="7011794" cy="5086590"/>
          </a:xfrm>
          <a:prstGeom prst="rect">
            <a:avLst/>
          </a:prstGeom>
        </p:spPr>
      </p:pic>
      <p:pic>
        <p:nvPicPr>
          <p:cNvPr id="4" name=""/>
          <p:cNvPicPr>
            <a:picLocks noChangeAspect="1"/>
          </p:cNvPicPr>
          <p:nvPr/>
        </p:nvPicPr>
        <p:blipFill rotWithShape="1">
          <a:blip r:embed="rId3"/>
          <a:stretch>
            <a:fillRect/>
          </a:stretch>
        </p:blipFill>
        <p:spPr>
          <a:xfrm>
            <a:off x="431799" y="1308100"/>
            <a:ext cx="5090396" cy="2724983"/>
          </a:xfrm>
          <a:prstGeom prst="rect">
            <a:avLst/>
          </a:prstGeom>
        </p:spPr>
      </p:pic>
      <p:pic>
        <p:nvPicPr>
          <p:cNvPr id="5" name=""/>
          <p:cNvPicPr>
            <a:picLocks noChangeAspect="1"/>
          </p:cNvPicPr>
          <p:nvPr/>
        </p:nvPicPr>
        <p:blipFill rotWithShape="1">
          <a:blip r:embed="rId4"/>
          <a:stretch>
            <a:fillRect/>
          </a:stretch>
        </p:blipFill>
        <p:spPr>
          <a:xfrm>
            <a:off x="8004807" y="736023"/>
            <a:ext cx="3937809" cy="5385954"/>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4.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How this app differs</a:t>
            </a:r>
            <a:endParaRPr lang="en-US" altLang="ko-KR"/>
          </a:p>
        </p:txBody>
      </p:sp>
      <p:sp>
        <p:nvSpPr>
          <p:cNvPr id="3" name=""/>
          <p:cNvSpPr>
            <a:spLocks noGrp="1"/>
          </p:cNvSpPr>
          <p:nvPr>
            <p:ph idx="1"/>
          </p:nvPr>
        </p:nvSpPr>
        <p:spPr/>
        <p:txBody>
          <a:bodyPr/>
          <a:lstStyle/>
          <a:p>
            <a:pPr>
              <a:defRPr/>
            </a:pPr>
            <a:r>
              <a:rPr lang="en-US" altLang="ko-KR"/>
              <a:t>App provides an option to enable macro tasks </a:t>
            </a:r>
            <a:endParaRPr lang="en-US" altLang="ko-KR"/>
          </a:p>
          <a:p>
            <a:pPr marL="0" indent="0">
              <a:buNone/>
              <a:defRPr/>
            </a:pPr>
            <a:r>
              <a:rPr lang="en-US" altLang="ko-KR"/>
              <a:t>(automatically run setup routines at a certain time)</a:t>
            </a:r>
            <a:endParaRPr lang="en-US" altLang="ko-KR"/>
          </a:p>
          <a:p>
            <a:pPr marL="0" indent="0">
              <a:buNone/>
              <a:defRPr/>
            </a:pPr>
            <a:r>
              <a:rPr lang="en-US" altLang="ko-KR"/>
              <a:t>e.g.)</a:t>
            </a:r>
            <a:r>
              <a:rPr lang="ko-KR" altLang="en-US"/>
              <a:t> </a:t>
            </a:r>
            <a:r>
              <a:rPr lang="en-US" altLang="ko-KR"/>
              <a:t>notify(push) me the weather daily at 7:00 am, send me some small read, interesting articles on neuro science everyday at 9:00 am</a:t>
            </a:r>
            <a:endParaRPr lang="en-US" altLang="ko-KR"/>
          </a:p>
          <a:p>
            <a:pPr marL="0" indent="0">
              <a:buNone/>
              <a:defRPr/>
            </a:pPr>
            <a:endParaRPr lang="en-US" altLang="ko-KR"/>
          </a:p>
          <a:p>
            <a:pPr marL="0" indent="0">
              <a:buNone/>
              <a:defRPr/>
            </a:pPr>
            <a:r>
              <a:rPr lang="en-US" altLang="ko-KR"/>
              <a:t>- App is highly customizable based on how you setup the settings </a:t>
            </a:r>
            <a:endParaRPr lang="en-US" altLang="ko-KR"/>
          </a:p>
          <a:p>
            <a:pPr marL="0" indent="0">
              <a:buNone/>
              <a:defRPr/>
            </a:pPr>
            <a:r>
              <a:rPr lang="en-US" altLang="ko-KR"/>
              <a:t>  and adding/ scaling future updates</a:t>
            </a:r>
            <a:endParaRPr lang="en-US" altLang="ko-KR"/>
          </a:p>
          <a:p>
            <a:pPr marL="0" indent="0">
              <a:buNone/>
              <a:defRPr/>
            </a:pPr>
            <a:r>
              <a:rPr lang="en-US" altLang="ko-KR"/>
              <a:t>- By feeding it different stories, messages you can customize the response you get like persona chat, or persona AI</a:t>
            </a:r>
            <a:endParaRPr lang="en-US" altLang="ko-KR"/>
          </a:p>
          <a:p>
            <a:pPr marL="0" indent="0">
              <a:buNone/>
              <a:defRPr/>
            </a:pPr>
            <a:r>
              <a:rPr lang="en-US" altLang="ko-KR"/>
              <a:t>- You can link it with multiple api’s, not just limited to the openAI, and </a:t>
            </a:r>
            <a:endParaRPr lang="en-US" altLang="ko-KR"/>
          </a:p>
          <a:p>
            <a:pPr marL="0" indent="0">
              <a:buNone/>
              <a:defRPr/>
            </a:pPr>
            <a:r>
              <a:rPr lang="en-US" altLang="ko-KR"/>
              <a:t> feed it’s response to the gpt to build somewhat kind of a unique langchain service</a:t>
            </a:r>
            <a:endParaRPr lang="en-US" altLang="ko-KR"/>
          </a:p>
          <a:p>
            <a:pPr marL="0" indent="0">
              <a:buNone/>
              <a:defRPr/>
            </a:pP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5.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App Architecture: Activities/ Fragments</a:t>
            </a:r>
            <a:endParaRPr lang="en-US" altLang="ko-KR"/>
          </a:p>
        </p:txBody>
      </p:sp>
      <p:sp>
        <p:nvSpPr>
          <p:cNvPr id="3" name=""/>
          <p:cNvSpPr>
            <a:spLocks noGrp="1"/>
          </p:cNvSpPr>
          <p:nvPr>
            <p:ph idx="1"/>
          </p:nvPr>
        </p:nvSpPr>
        <p:spPr>
          <a:xfrm>
            <a:off x="431799" y="1063585"/>
            <a:ext cx="10166928" cy="1376080"/>
          </a:xfrm>
        </p:spPr>
        <p:txBody>
          <a:bodyPr/>
          <a:lstStyle/>
          <a:p>
            <a:pPr>
              <a:defRPr/>
            </a:pPr>
            <a:r>
              <a:rPr lang="en-US" altLang="ko-KR"/>
              <a:t>The original Intent/plan of the app may differ from the results </a:t>
            </a:r>
            <a:endParaRPr lang="en-US" altLang="ko-KR"/>
          </a:p>
          <a:p>
            <a:pPr marL="0" indent="0">
              <a:buNone/>
              <a:defRPr/>
            </a:pPr>
            <a:r>
              <a:rPr lang="en-US" altLang="ko-KR"/>
              <a:t>    due to time mismanagement</a:t>
            </a:r>
            <a:endParaRPr lang="en-US" altLang="ko-KR"/>
          </a:p>
        </p:txBody>
      </p:sp>
      <p:sp>
        <p:nvSpPr>
          <p:cNvPr id="4" name=""/>
          <p:cNvSpPr/>
          <p:nvPr/>
        </p:nvSpPr>
        <p:spPr>
          <a:xfrm>
            <a:off x="431799" y="2439666"/>
            <a:ext cx="10166928" cy="2986672"/>
          </a:xfrm>
          <a:prstGeom prst="rect">
            <a:avLst/>
          </a:prstGeom>
        </p:spPr>
        <p:txBody>
          <a:bodyPr vert="horz" lIns="91440" tIns="45720" rIns="91440" bIns="45720"/>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rPr>
              <a:t>The app consists two activities:</a:t>
            </a:r>
            <a:endPar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rPr>
              <a:t>Chat, and Settings</a:t>
            </a:r>
            <a:endPar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endPar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rPr>
              <a:t>Chat includes the chat (main)fragment, and an options fragment</a:t>
            </a:r>
            <a:endPar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endParaRPr>
          </a:p>
          <a:p>
            <a:pPr marL="266700" indent="-306700" algn="l" defTabSz="914400" rtl="0" eaLnBrk="1" latinLnBrk="1" hangingPunct="1">
              <a:lnSpc>
                <a:spcPct val="100000"/>
              </a:lnSpc>
              <a:spcBef>
                <a:spcPct val="20000"/>
              </a:spcBef>
              <a:spcAft>
                <a:spcPts val="0"/>
              </a:spcAft>
              <a:buClr>
                <a:schemeClr val="bg2">
                  <a:lumMod val="25000"/>
                </a:schemeClr>
              </a:buClr>
              <a:buSzPct val="80000"/>
              <a:buFont typeface="Wingdings 3"/>
              <a:buChar char=""/>
              <a:defRPr/>
            </a:pPr>
            <a:r>
              <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rPr>
              <a:t>Settings including the general settings, such as the api_key, and other macro functions</a:t>
            </a:r>
            <a:endParaRPr xmlns:mc="http://schemas.openxmlformats.org/markup-compatibility/2006" xmlns:hp="http://schemas.haansoft.com/office/presentation/8.0" kumimoji="0" lang="en-US" altLang="ko-KR" sz="2400" b="0" i="0" u="none" strike="noStrike" kern="1200" cap="none" spc="0" normalizeH="0" baseline="0" mc:Ignorable="hp" hp:hslEmbossed="0">
              <a:solidFill>
                <a:srgbClr val="363636"/>
              </a:solidFill>
              <a:latin typeface="Arial"/>
              <a:ea typeface="한컴 윤고딕 230"/>
              <a:cs typeface="Arial"/>
            </a:endParaRP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6.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App Architecture: Main Layout</a:t>
            </a:r>
            <a:endParaRPr lang="en-US" altLang="ko-KR"/>
          </a:p>
        </p:txBody>
      </p:sp>
      <p:sp>
        <p:nvSpPr>
          <p:cNvPr id="5" name=""/>
          <p:cNvSpPr>
            <a:spLocks noGrp="1"/>
          </p:cNvSpPr>
          <p:nvPr>
            <p:ph idx="1"/>
          </p:nvPr>
        </p:nvSpPr>
        <p:spPr>
          <a:xfrm>
            <a:off x="431799" y="1308100"/>
            <a:ext cx="7908635" cy="4960939"/>
          </a:xfrm>
        </p:spPr>
        <p:txBody>
          <a:bodyPr/>
          <a:lstStyle/>
          <a:p>
            <a:pPr marL="0" indent="0">
              <a:buNone/>
              <a:defRPr/>
            </a:pPr>
            <a:r>
              <a:rPr lang="en-US" altLang="ko-KR"/>
              <a:t>The (Main) Chat Layout is very simple, consisting:</a:t>
            </a:r>
            <a:endParaRPr lang="en-US" altLang="ko-KR"/>
          </a:p>
          <a:p>
            <a:pPr>
              <a:defRPr/>
            </a:pPr>
            <a:endParaRPr lang="en-US" altLang="ko-KR"/>
          </a:p>
          <a:p>
            <a:pPr>
              <a:defRPr/>
            </a:pPr>
            <a:r>
              <a:rPr lang="en-US" altLang="ko-KR"/>
              <a:t>An android toolbar at the top for some options</a:t>
            </a:r>
            <a:endParaRPr lang="en-US" altLang="ko-KR"/>
          </a:p>
          <a:p>
            <a:pPr>
              <a:defRPr/>
            </a:pPr>
            <a:endParaRPr lang="en-US" altLang="ko-KR"/>
          </a:p>
          <a:p>
            <a:pPr>
              <a:defRPr/>
            </a:pPr>
            <a:r>
              <a:rPr lang="en-US" altLang="ko-KR"/>
              <a:t>Recycler View (List) to list the messages/chat</a:t>
            </a:r>
            <a:endParaRPr lang="en-US" altLang="ko-KR"/>
          </a:p>
          <a:p>
            <a:pPr>
              <a:defRPr/>
            </a:pPr>
            <a:endParaRPr lang="en-US" altLang="ko-KR"/>
          </a:p>
          <a:p>
            <a:pPr>
              <a:defRPr/>
            </a:pPr>
            <a:r>
              <a:rPr lang="en-US" altLang="ko-KR"/>
              <a:t>Footer with an input box and a send btn to send messages</a:t>
            </a:r>
            <a:endParaRPr lang="en-US" altLang="ko-KR"/>
          </a:p>
          <a:p>
            <a:pPr>
              <a:defRPr/>
            </a:pPr>
            <a:endParaRPr lang="en-US" altLang="ko-KR"/>
          </a:p>
          <a:p>
            <a:pPr>
              <a:defRPr/>
            </a:pPr>
            <a:r>
              <a:rPr lang="en-US" altLang="ko-KR"/>
              <a:t>Sub Layout (user_messages.xml)</a:t>
            </a:r>
            <a:r>
              <a:rPr lang="ko-KR" altLang="en-US"/>
              <a:t> </a:t>
            </a:r>
            <a:r>
              <a:rPr lang="en-US" altLang="ko-KR"/>
              <a:t>for the message bubbles</a:t>
            </a:r>
            <a:endParaRPr lang="en-US" altLang="ko-KR"/>
          </a:p>
        </p:txBody>
      </p:sp>
      <p:pic>
        <p:nvPicPr>
          <p:cNvPr id="6" name=""/>
          <p:cNvPicPr>
            <a:picLocks noChangeAspect="1"/>
          </p:cNvPicPr>
          <p:nvPr/>
        </p:nvPicPr>
        <p:blipFill rotWithShape="1">
          <a:blip r:embed="rId2"/>
          <a:stretch>
            <a:fillRect/>
          </a:stretch>
        </p:blipFill>
        <p:spPr>
          <a:xfrm>
            <a:off x="8514898" y="1054513"/>
            <a:ext cx="3219899" cy="5468112"/>
          </a:xfrm>
          <a:prstGeom prst="rect">
            <a:avLst/>
          </a:prstGeom>
        </p:spPr>
      </p:pic>
      <p:pic>
        <p:nvPicPr>
          <p:cNvPr id="7" name=""/>
          <p:cNvPicPr>
            <a:picLocks noChangeAspect="1"/>
          </p:cNvPicPr>
          <p:nvPr/>
        </p:nvPicPr>
        <p:blipFill rotWithShape="1">
          <a:blip r:embed="rId3"/>
          <a:stretch>
            <a:fillRect/>
          </a:stretch>
        </p:blipFill>
        <p:spPr>
          <a:xfrm>
            <a:off x="6980882" y="5667209"/>
            <a:ext cx="1105054" cy="1190791"/>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7.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App Architecture: View Models / Database</a:t>
            </a:r>
            <a:endParaRPr lang="en-US" altLang="ko-KR"/>
          </a:p>
        </p:txBody>
      </p:sp>
      <p:sp>
        <p:nvSpPr>
          <p:cNvPr id="3" name=""/>
          <p:cNvSpPr>
            <a:spLocks noGrp="1"/>
          </p:cNvSpPr>
          <p:nvPr>
            <p:ph idx="1"/>
          </p:nvPr>
        </p:nvSpPr>
        <p:spPr>
          <a:xfrm>
            <a:off x="431799" y="1308100"/>
            <a:ext cx="5664201" cy="4960939"/>
          </a:xfrm>
        </p:spPr>
        <p:txBody>
          <a:bodyPr/>
          <a:lstStyle/>
          <a:p>
            <a:pPr marL="0" indent="0">
              <a:buNone/>
              <a:defRPr/>
            </a:pPr>
            <a:r>
              <a:rPr lang="en-US" altLang="ko-KR"/>
              <a:t>The app follows a standard MVVM architecture</a:t>
            </a:r>
            <a:endParaRPr lang="en-US" altLang="ko-KR"/>
          </a:p>
          <a:p>
            <a:pPr marL="0" indent="0">
              <a:buNone/>
              <a:defRPr/>
            </a:pPr>
            <a:r>
              <a:rPr lang="en-US" altLang="ko-KR"/>
              <a:t>It has a simple message model</a:t>
            </a:r>
            <a:endParaRPr lang="en-US" altLang="ko-KR"/>
          </a:p>
          <a:p>
            <a:pPr marL="0" indent="0">
              <a:buNone/>
              <a:defRPr/>
            </a:pPr>
            <a:r>
              <a:rPr lang="en-US" altLang="ko-KR"/>
              <a:t>It uses room, sqlite database to save chat data</a:t>
            </a:r>
            <a:endParaRPr lang="en-US" altLang="ko-KR"/>
          </a:p>
          <a:p>
            <a:pPr marL="0" indent="0">
              <a:buNone/>
              <a:defRPr/>
            </a:pPr>
            <a:r>
              <a:rPr lang="en-US" altLang="ko-KR"/>
              <a:t>and uses Livedata and a Viewmodel to display the message </a:t>
            </a:r>
            <a:endParaRPr lang="en-US" altLang="ko-KR"/>
          </a:p>
          <a:p>
            <a:pPr marL="0" indent="0">
              <a:buNone/>
              <a:defRPr/>
            </a:pPr>
            <a:r>
              <a:rPr lang="en-US" altLang="ko-KR"/>
              <a:t>via recycler view.</a:t>
            </a:r>
            <a:endParaRPr lang="en-US" altLang="ko-KR"/>
          </a:p>
          <a:p>
            <a:pPr>
              <a:defRPr/>
            </a:pPr>
            <a:endParaRPr lang="en-US" altLang="ko-KR"/>
          </a:p>
        </p:txBody>
      </p:sp>
      <p:pic>
        <p:nvPicPr>
          <p:cNvPr id="4" name=""/>
          <p:cNvPicPr>
            <a:picLocks noChangeAspect="1"/>
          </p:cNvPicPr>
          <p:nvPr/>
        </p:nvPicPr>
        <p:blipFill rotWithShape="1">
          <a:blip r:embed="rId2"/>
          <a:stretch>
            <a:fillRect/>
          </a:stretch>
        </p:blipFill>
        <p:spPr>
          <a:xfrm>
            <a:off x="4571787" y="3979069"/>
            <a:ext cx="3048425" cy="3534268"/>
          </a:xfrm>
          <a:prstGeom prst="rect">
            <a:avLst/>
          </a:prstGeom>
        </p:spPr>
      </p:pic>
      <p:pic>
        <p:nvPicPr>
          <p:cNvPr id="5" name=""/>
          <p:cNvPicPr>
            <a:picLocks noChangeAspect="1"/>
          </p:cNvPicPr>
          <p:nvPr/>
        </p:nvPicPr>
        <p:blipFill rotWithShape="1">
          <a:blip r:embed="rId3"/>
          <a:stretch>
            <a:fillRect/>
          </a:stretch>
        </p:blipFill>
        <p:spPr>
          <a:xfrm>
            <a:off x="8035425" y="1035460"/>
            <a:ext cx="4982270" cy="5506218"/>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8.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App Architecture: Retrofit</a:t>
            </a:r>
            <a:endParaRPr lang="en-US" altLang="ko-KR"/>
          </a:p>
        </p:txBody>
      </p:sp>
      <p:sp>
        <p:nvSpPr>
          <p:cNvPr id="3" name=""/>
          <p:cNvSpPr>
            <a:spLocks noGrp="1"/>
          </p:cNvSpPr>
          <p:nvPr>
            <p:ph idx="1"/>
          </p:nvPr>
        </p:nvSpPr>
        <p:spPr>
          <a:xfrm>
            <a:off x="431799" y="1383611"/>
            <a:ext cx="6003635" cy="4960939"/>
          </a:xfrm>
        </p:spPr>
        <p:txBody>
          <a:bodyPr/>
          <a:lstStyle/>
          <a:p>
            <a:pPr>
              <a:defRPr/>
            </a:pPr>
            <a:r>
              <a:rPr lang="en-US" altLang="ko-KR"/>
              <a:t>The app uses retrofit to make api requests to open AI and use the gpt model to generate responses.</a:t>
            </a:r>
            <a:endParaRPr lang="en-US" altLang="ko-KR"/>
          </a:p>
          <a:p>
            <a:pPr>
              <a:defRPr/>
            </a:pPr>
            <a:endParaRPr lang="en-US" altLang="ko-KR"/>
          </a:p>
          <a:p>
            <a:pPr>
              <a:defRPr/>
            </a:pPr>
            <a:r>
              <a:rPr lang="en-US" altLang="ko-KR"/>
              <a:t>By using retrofit, I can customize the</a:t>
            </a:r>
            <a:endParaRPr lang="en-US" altLang="ko-KR"/>
          </a:p>
          <a:p>
            <a:pPr marL="0" indent="0">
              <a:buNone/>
              <a:defRPr/>
            </a:pPr>
            <a:r>
              <a:rPr lang="en-US" altLang="ko-KR"/>
              <a:t>api request function within the viewmodel,</a:t>
            </a:r>
            <a:endParaRPr lang="en-US" altLang="ko-KR"/>
          </a:p>
          <a:p>
            <a:pPr marL="0" indent="0">
              <a:buNone/>
              <a:defRPr/>
            </a:pPr>
            <a:r>
              <a:rPr lang="en-US" altLang="ko-KR"/>
              <a:t>to interact with the AI, and make customizations</a:t>
            </a:r>
            <a:endParaRPr lang="en-US" altLang="ko-KR"/>
          </a:p>
        </p:txBody>
      </p:sp>
      <p:pic>
        <p:nvPicPr>
          <p:cNvPr id="5" name=""/>
          <p:cNvPicPr>
            <a:picLocks noChangeAspect="1"/>
          </p:cNvPicPr>
          <p:nvPr/>
        </p:nvPicPr>
        <p:blipFill rotWithShape="1">
          <a:blip r:embed="rId2"/>
          <a:stretch>
            <a:fillRect/>
          </a:stretch>
        </p:blipFill>
        <p:spPr>
          <a:xfrm>
            <a:off x="6314254" y="1075996"/>
            <a:ext cx="5877745" cy="4706007"/>
          </a:xfrm>
          <a:prstGeom prst="rect">
            <a:avLst/>
          </a:prstGeom>
        </p:spPr>
      </p:pic>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slides/slide9.xml><?xml version="1.0" encoding="utf-8"?>
<p:sld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spTree>
      <p:nvGrpSpPr>
        <p:cNvPr id="1" name=""/>
        <p:cNvGrpSpPr/>
        <p:nvPr/>
      </p:nvGrpSpPr>
      <p:grpSpPr>
        <a:xfrm>
          <a:off x="0" y="0"/>
          <a:ext cx="0" cy="0"/>
          <a:chOff x="0" y="0"/>
          <a:chExt cx="0" cy="0"/>
        </a:xfrm>
      </p:grpSpPr>
      <p:sp>
        <p:nvSpPr>
          <p:cNvPr id="2" name=""/>
          <p:cNvSpPr>
            <a:spLocks noGrp="1"/>
          </p:cNvSpPr>
          <p:nvPr>
            <p:ph type="title" idx="0"/>
          </p:nvPr>
        </p:nvSpPr>
        <p:spPr/>
        <p:txBody>
          <a:bodyPr/>
          <a:lstStyle/>
          <a:p>
            <a:pPr>
              <a:defRPr/>
            </a:pPr>
            <a:r>
              <a:rPr lang="en-US" altLang="ko-KR"/>
              <a:t>Others worth mentioning</a:t>
            </a:r>
            <a:endParaRPr lang="en-US" altLang="ko-KR"/>
          </a:p>
        </p:txBody>
      </p:sp>
      <p:sp>
        <p:nvSpPr>
          <p:cNvPr id="3" name=""/>
          <p:cNvSpPr>
            <a:spLocks noGrp="1"/>
          </p:cNvSpPr>
          <p:nvPr>
            <p:ph idx="1"/>
          </p:nvPr>
        </p:nvSpPr>
        <p:spPr/>
        <p:txBody>
          <a:bodyPr/>
          <a:lstStyle/>
          <a:p>
            <a:pPr>
              <a:defRPr/>
            </a:pPr>
            <a:r>
              <a:rPr lang="en-US" altLang="ko-KR"/>
              <a:t>To use Recycler View, I had to implement an Adapter, that observes the livedata and updates the recycler view’s list of messages, which includes viewholders</a:t>
            </a:r>
            <a:endParaRPr lang="en-US" altLang="ko-KR"/>
          </a:p>
          <a:p>
            <a:pPr>
              <a:defRPr/>
            </a:pPr>
            <a:endParaRPr lang="en-US" altLang="ko-KR"/>
          </a:p>
          <a:p>
            <a:pPr>
              <a:defRPr/>
            </a:pPr>
            <a:r>
              <a:rPr lang="en-US" altLang="ko-KR"/>
              <a:t>To use retrofit I had to implement a GPTService file that handles the http request’s format and headers and such, and a request data file and a response data file that formats the request, and response</a:t>
            </a:r>
            <a:endParaRPr lang="en-US" altLang="ko-KR"/>
          </a:p>
          <a:p>
            <a:pPr>
              <a:defRPr/>
            </a:pPr>
            <a:endParaRPr lang="en-US" altLang="ko-KR"/>
          </a:p>
          <a:p>
            <a:pPr>
              <a:defRPr/>
            </a:pPr>
            <a:r>
              <a:rPr lang="en-US" altLang="ko-KR"/>
              <a:t>I had to implement a BindingAdapter file to format certain attributes such as a timestamp into a text format, since data-binding does not allow syntaxes such as @{message.timestamp.toString()}</a:t>
            </a:r>
            <a:endParaRPr lang="en-US" altLang="ko-KR"/>
          </a:p>
        </p:txBody>
      </p:sp>
    </p:spTree>
  </p:cSld>
  <p:clrMapOvr>
    <a:masterClrMapping/>
  </p:clrMapOvr>
  <mc:AlternateContent xmlns:mc="http://schemas.openxmlformats.org/markup-compatibility/2006">
    <mc:Choice xmlns:p14="http://schemas.microsoft.com/office/powerpoint/2010/main" Requires="p14">
      <p:transition xmlns:mc="http://schemas.openxmlformats.org/markup-compatibility/2006" xmlns:p14="http://schemas.microsoft.com/office/powerpoint/2010/main" mc:Ignorable="p14" p14:dur="500"/>
    </mc:Choice>
    <mc:Fallback>
      <p:transition/>
    </mc:Fallback>
  </mc:AlternateContent>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교차">
  <a:themeElements>
    <a:clrScheme name="교차">
      <a:dk1>
        <a:srgbClr val="264c72"/>
      </a:dk1>
      <a:lt1>
        <a:srgbClr val="ffffff"/>
      </a:lt1>
      <a:dk2>
        <a:srgbClr val="347775"/>
      </a:dk2>
      <a:lt2>
        <a:srgbClr val="d7d7d7"/>
      </a:lt2>
      <a:accent1>
        <a:srgbClr val="63a6a4"/>
      </a:accent1>
      <a:accent2>
        <a:srgbClr val="323232"/>
      </a:accent2>
      <a:accent3>
        <a:srgbClr val="9d9c9c"/>
      </a:accent3>
      <a:accent4>
        <a:srgbClr val="c1c0c0"/>
      </a:accent4>
      <a:accent5>
        <a:srgbClr val="e5e4e4"/>
      </a:accent5>
      <a:accent6>
        <a:srgbClr val="716340"/>
      </a:accent6>
      <a:hlink>
        <a:srgbClr val="f9f1d3"/>
      </a:hlink>
      <a:folHlink>
        <a:srgbClr val="e2cdb0"/>
      </a:folHlink>
    </a:clrScheme>
    <a:fontScheme name="교차">
      <a:majorFont>
        <a:latin typeface="Arial"/>
        <a:ea typeface=""/>
        <a:cs typeface=""/>
        <a:font script="Jpan" typeface="MS PGothic"/>
        <a:font script="Hang" typeface="한컴 윤고딕 24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MS PGothic"/>
        <a:font script="Hang" typeface="한컴 윤고딕 230"/>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교차">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path path="rect">
            <a:fillToRect l="100000" t="100000" r="100000" b="100000"/>
          </a:path>
        </a:gradFill>
      </a:fillStyleLst>
      <a:lnStyleLst>
        <a:ln w="9525"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reflection blurRad="12700" stA="26000" endPos="28000" dist="38100" dir="5400000" sy="-100000" rotWithShape="0"/>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100000"/>
                <a:shade val="80000"/>
                <a:hueMod val="100000"/>
                <a:satMod val="100000"/>
              </a:schemeClr>
            </a:gs>
            <a:gs pos="100000">
              <a:schemeClr val="phClr">
                <a:shade val="30000"/>
                <a:satMod val="80000"/>
              </a:schemeClr>
            </a:gs>
          </a:gsLst>
          <a:lin ang="5400000" scaled="0"/>
        </a:gradFill>
        <a:gradFill rotWithShape="1">
          <a:gsLst>
            <a:gs pos="0">
              <a:schemeClr val="phClr">
                <a:tint val="100000"/>
                <a:satMod val="100000"/>
              </a:schemeClr>
            </a:gs>
            <a:gs pos="100000">
              <a:schemeClr val="phClr">
                <a:shade val="50000"/>
                <a:satMod val="7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한컴오피스">
  <a:themeElements>
    <a:clrScheme name="한컴오피스">
      <a:dk1>
        <a:sysClr val="windowText" lastClr="000000"/>
      </a:dk1>
      <a:lt1>
        <a:sysClr val="window" lastClr="ffffff"/>
      </a:lt1>
      <a:dk2>
        <a:srgbClr val="3a3c84"/>
      </a:dk2>
      <a:lt2>
        <a:srgbClr val="faf3db"/>
      </a:lt2>
      <a:accent1>
        <a:srgbClr val="6182d6"/>
      </a:accent1>
      <a:accent2>
        <a:srgbClr val="ff843a"/>
      </a:accent2>
      <a:accent3>
        <a:srgbClr val="b2b2b2"/>
      </a:accent3>
      <a:accent4>
        <a:srgbClr val="ffd700"/>
      </a:accent4>
      <a:accent5>
        <a:srgbClr val="289b6e"/>
      </a:accent5>
      <a:accent6>
        <a:srgbClr val="9d5cbb"/>
      </a:accent6>
      <a:hlink>
        <a:srgbClr val="0000ff"/>
      </a:hlink>
      <a:folHlink>
        <a:srgbClr val="800080"/>
      </a:folHlink>
    </a:clrScheme>
    <a:fontScheme name="한컴오피스">
      <a:maj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ajorFont>
      <a:minorFont>
        <a:latin typeface="Calibri"/>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Ethi" typeface="Leelawadee UI"/>
        <a:font script="Mymr" typeface="Myanmar Text"/>
      </a:minorFont>
    </a:fontScheme>
    <a:fmtScheme name="한컴오피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12700" cap="flat" cmpd="sng" algn="ctr">
          <a:solidFill>
            <a:schemeClr val="phClr">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75000"/>
              </a:srgbClr>
            </a:outerShdw>
          </a:effectLst>
        </a:effectStyle>
        <a:effectStyle>
          <a:effectLst>
            <a:outerShdw blurRad="38100" dist="25400" dir="5400000" rotWithShape="0">
              <a:srgbClr val="000000">
                <a:alpha val="75000"/>
              </a:srgbClr>
            </a:outerShdw>
          </a:effectLst>
        </a:effectStyle>
        <a:effectStyle>
          <a:effectLst>
            <a:reflection blurRad="12700" stA="26000" endPos="28000" dist="38100" dir="5400000" sy="-100000" rotWithShape="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820</ep:Words>
  <ep:PresentationFormat>화면 슬라이드 쇼(4:3)</ep:PresentationFormat>
  <ep:Paragraphs>73</ep:Paragraphs>
  <ep:Slides>14</ep:Slides>
  <ep:Notes>1</ep:Notes>
  <ep:TotalTime>0</ep:TotalTime>
  <ep:HiddenSlides>0</ep:HiddenSlides>
  <ep:MMClips>1</ep:MMClips>
  <ep:HeadingPairs>
    <vt:vector size="4" baseType="variant">
      <vt:variant>
        <vt:lpstr>테마</vt:lpstr>
      </vt:variant>
      <vt:variant>
        <vt:i4>1</vt:i4>
      </vt:variant>
      <vt:variant>
        <vt:lpstr>슬라이드 제목</vt:lpstr>
      </vt:variant>
      <vt:variant>
        <vt:i4>14</vt:i4>
      </vt:variant>
    </vt:vector>
  </ep:HeadingPairs>
  <ep:TitlesOfParts>
    <vt:vector size="15" baseType="lpstr">
      <vt:lpstr>교차</vt:lpstr>
      <vt:lpstr>PersonalChatApp</vt:lpstr>
      <vt:lpstr>Introduction/Background:</vt:lpstr>
      <vt:lpstr>Related works</vt:lpstr>
      <vt:lpstr>How this app differs</vt:lpstr>
      <vt:lpstr>App Architecture: Activities/ Fragments</vt:lpstr>
      <vt:lpstr>App Architecture: Main Layout</vt:lpstr>
      <vt:lpstr>App Architecture: View Models / Database</vt:lpstr>
      <vt:lpstr>App Architecture: Retrofit</vt:lpstr>
      <vt:lpstr>Others worth mentioning</vt:lpstr>
      <vt:lpstr>Final Result</vt:lpstr>
      <vt:lpstr>Final Result</vt:lpstr>
      <vt:lpstr>Result and Discussion</vt:lpstr>
      <vt:lpstr>Result and Discussion</vt:lpstr>
      <vt:lpstr>Future Updates</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dcterms:created xsi:type="dcterms:W3CDTF">2023-12-16T12:03:42.321</dcterms:created>
  <dc:creator>plas3</dc:creator>
  <cp:lastModifiedBy>plas3</cp:lastModifiedBy>
  <dcterms:modified xsi:type="dcterms:W3CDTF">2024-05-18T14:27:28.407</dcterms:modified>
  <cp:revision>19</cp:revision>
  <dc:title>PersonalChatApp</dc:title>
  <cp:version>1100.0100.01</cp:version>
</cp:coreProperties>
</file>

<file path=docProps/custom.xml><?xml version="1.0" encoding="utf-8"?>
<cfp:Properties xmlns:r="http://schemas.openxmlformats.org/officeDocument/2006/relationships" xmlns:cfp="http://schemas.openxmlformats.org/officeDocument/2006/custom-properties" xmlns:vt="http://schemas.openxmlformats.org/officeDocument/2006/docPropsVTypes"/>
</file>